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779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7703" y="716497"/>
            <a:ext cx="604867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fendigaid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Geidwad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clyw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egwan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crea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ddelw'r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cariad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carwn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gymundeb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wahân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gwelwn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 </a:t>
            </a: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7703" y="548680"/>
            <a:ext cx="676875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dirty="0" err="1">
                <a:latin typeface="+mj-lt"/>
              </a:rPr>
              <a:t>Plygaf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ewyllys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tawaf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bob </a:t>
            </a:r>
            <a:r>
              <a:rPr lang="en-US" sz="4000" dirty="0" err="1">
                <a:latin typeface="+mj-lt"/>
              </a:rPr>
              <a:t>loes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try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Mara'n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felys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braint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molaf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drugaredd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peiriau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tân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digon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diwedd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  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lân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51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5877272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latin typeface="Arial" pitchFamily="34" charset="0"/>
                <a:ea typeface="Times New Roman" pitchFamily="18" charset="0"/>
              </a:rPr>
              <a:t>PEDROG, 1853-1932</a:t>
            </a:r>
          </a:p>
        </p:txBody>
      </p:sp>
      <p:sp>
        <p:nvSpPr>
          <p:cNvPr id="5" name="Rectangle 4"/>
          <p:cNvSpPr/>
          <p:nvPr/>
        </p:nvSpPr>
        <p:spPr>
          <a:xfrm>
            <a:off x="1475656" y="388977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O fendigaid Arglwydd,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ar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fy nhaith drwy'r byd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gwynned dy sancteiddrwydd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ddyddiau f’oes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i gyd;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angau dry'n dangnefedd,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try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y Farn yn gân; 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>
                <a:latin typeface="Arial" pitchFamily="34" charset="0"/>
                <a:ea typeface="Times New Roman" pitchFamily="18" charset="0"/>
              </a:rPr>
              <a:t>nefoedd wen, ddiddiwedd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   fydd </a:t>
            </a:r>
            <a:r>
              <a:rPr lang="cy-GB" sz="4000" dirty="0">
                <a:latin typeface="Arial" pitchFamily="34" charset="0"/>
                <a:ea typeface="Times New Roman" pitchFamily="18" charset="0"/>
              </a:rPr>
              <a:t>i'r galon lân</a:t>
            </a:r>
            <a:r>
              <a:rPr lang="cy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cy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8461</TotalTime>
  <Words>128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807</cp:revision>
  <dcterms:modified xsi:type="dcterms:W3CDTF">2015-02-18T20:58:50Z</dcterms:modified>
</cp:coreProperties>
</file>