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774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4624" y="572482"/>
            <a:ext cx="7631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Mi glywais lais yr Iesu'n dweud,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"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Tyrd ataf fi yn awr,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flinderog un, cei ar fy mron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roi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pwys dy ben i lawr."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Mi ddeuthum at yr Iesu cu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llwythog, dan fy nghlwyf;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gorffwysfa gefais ynddo ef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a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dedwydd, dedwydd wyf.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60648" y="428466"/>
            <a:ext cx="7415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Mi glywais lais yr Iesu'n dweud,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"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Mae gennyf fi yn rhad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y dyfroedd byw; sychedig un,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o'u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profi cei iachâd."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At Iesu deuthum, profi wnes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o'r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ffrydiau sy'n bywhau;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fy syched ddarfu: ynddo ef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 smtClean="0">
                <a:latin typeface="Arial" pitchFamily="34" charset="0"/>
                <a:cs typeface="Arial" pitchFamily="34" charset="0"/>
              </a:rPr>
              <a:t>			'rwy'n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byw dan lawenhau.</a:t>
            </a:r>
          </a:p>
        </p:txBody>
      </p:sp>
    </p:spTree>
    <p:extLst>
      <p:ext uri="{BB962C8B-B14F-4D97-AF65-F5344CB8AC3E}">
        <p14:creationId xmlns:p14="http://schemas.microsoft.com/office/powerpoint/2010/main" val="27531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200" dirty="0">
                <a:latin typeface="Arial" pitchFamily="34" charset="0"/>
                <a:ea typeface="Times New Roman" pitchFamily="18" charset="0"/>
              </a:rPr>
              <a:t>HORATIUS BONAR, </a:t>
            </a:r>
            <a:r>
              <a:rPr lang="cy-GB" sz="1200" dirty="0" smtClean="0">
                <a:latin typeface="Arial" pitchFamily="34" charset="0"/>
                <a:ea typeface="Times New Roman" pitchFamily="18" charset="0"/>
              </a:rPr>
              <a:t>1808-89 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200" dirty="0">
                <a:latin typeface="Arial" pitchFamily="34" charset="0"/>
                <a:cs typeface="Arial" pitchFamily="34" charset="0"/>
              </a:rPr>
              <a:t>. Y CANIEDYDD CYNULLEIDFAOL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NEWYDD,1921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260648"/>
            <a:ext cx="75963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Mi glywais lais yr Iesu'n dweud,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"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Goleuni'r byd wyf fi,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tro arnaf d'olwg, tyr y wawr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a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dydd a fydd i ti."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At Iesu deuthum, ac efe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fy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haul a'm seren yw;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yng ngolau'r bywyd rhodio wnaf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			nes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dod i gartre 'Nuw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8438</TotalTime>
  <Words>37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791</cp:revision>
  <dcterms:modified xsi:type="dcterms:W3CDTF">2015-02-18T20:34:59Z</dcterms:modified>
</cp:coreProperties>
</file>