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99" r:id="rId2"/>
    <p:sldId id="601" r:id="rId3"/>
    <p:sldId id="60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773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80528" y="456928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Ynghanol nos, oleuni mwyn y nef,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				O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arwain fi;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mae'n dywyll iawn, </a:t>
            </a:r>
            <a:endParaRPr lang="cy-GB" sz="4000" dirty="0" smtClean="0">
              <a:latin typeface="Arial" pitchFamily="34" charset="0"/>
              <a:cs typeface="Arial" pitchFamily="34" charset="0"/>
            </a:endParaRP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minnau 'mhell o dref,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				O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arwain fi;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O cadw 'nhraed, ni cheisiaf weled mwy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i ben y daith: un cam a bodlon wy'.</a:t>
            </a: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80528" y="149152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Bu amser na weddïwn am dy wawr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			i'm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harwain i;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chwenychwn gael </a:t>
            </a:r>
            <a:endParaRPr lang="cy-GB" sz="4000" dirty="0" smtClean="0">
              <a:latin typeface="Arial" pitchFamily="34" charset="0"/>
              <a:cs typeface="Arial" pitchFamily="34" charset="0"/>
            </a:endParaRP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gweld fy ffordd: </a:t>
            </a:r>
            <a:r>
              <a:rPr lang="cy-GB" sz="4000" dirty="0" smtClean="0">
                <a:latin typeface="Arial" pitchFamily="34" charset="0"/>
                <a:cs typeface="Arial" pitchFamily="34" charset="0"/>
              </a:rPr>
              <a:t>yn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awr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			O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arwain di: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carwn y coegwych ddydd; er ofnau lu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balch oedd fy mryd: na chofia'r dyddiau </a:t>
            </a:r>
            <a:r>
              <a:rPr lang="cy-GB" sz="4000" dirty="0" smtClean="0">
                <a:latin typeface="Arial" pitchFamily="34" charset="0"/>
                <a:cs typeface="Arial" pitchFamily="34" charset="0"/>
              </a:rPr>
              <a:t>																																	    fu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31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2195736" y="6165304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1115616" y="6536377"/>
            <a:ext cx="8043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latin typeface="Arial" pitchFamily="34" charset="0"/>
                <a:cs typeface="Arial" pitchFamily="34" charset="0"/>
              </a:rPr>
              <a:t>J. H. NEWMAN. 1841-90 </a:t>
            </a:r>
            <a:r>
              <a:rPr lang="en-GB" sz="1200" dirty="0" err="1">
                <a:latin typeface="Arial" pitchFamily="34" charset="0"/>
                <a:cs typeface="Arial" pitchFamily="34" charset="0"/>
              </a:rPr>
              <a:t>cyf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 E. KERI EVANS, 1860-41</a:t>
            </a:r>
          </a:p>
        </p:txBody>
      </p:sp>
      <p:sp>
        <p:nvSpPr>
          <p:cNvPr id="5" name="Rectangle 4"/>
          <p:cNvSpPr/>
          <p:nvPr/>
        </p:nvSpPr>
        <p:spPr>
          <a:xfrm>
            <a:off x="576064" y="260648"/>
            <a:ext cx="84604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>
                <a:latin typeface="Arial" pitchFamily="34" charset="0"/>
                <a:ea typeface="Times New Roman" pitchFamily="18" charset="0"/>
              </a:rPr>
              <a:t>Y nerth a'm daliodd cyd, </a:t>
            </a:r>
            <a:endParaRPr lang="cy-GB" sz="4000" dirty="0" smtClean="0">
              <a:latin typeface="Arial" pitchFamily="34" charset="0"/>
              <a:ea typeface="Times New Roman" pitchFamily="18" charset="0"/>
            </a:endParaRP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 smtClean="0">
                <a:latin typeface="Arial" pitchFamily="34" charset="0"/>
                <a:ea typeface="Times New Roman" pitchFamily="18" charset="0"/>
              </a:rPr>
              <a:t>ni </a:t>
            </a:r>
            <a:r>
              <a:rPr lang="cy-GB" sz="4000" dirty="0">
                <a:latin typeface="Arial" pitchFamily="34" charset="0"/>
                <a:ea typeface="Times New Roman" pitchFamily="18" charset="0"/>
              </a:rPr>
              <a:t>phaid byth </a:t>
            </a:r>
            <a:r>
              <a:rPr lang="cy-GB" sz="4000" dirty="0" smtClean="0">
                <a:latin typeface="Arial" pitchFamily="34" charset="0"/>
                <a:ea typeface="Times New Roman" pitchFamily="18" charset="0"/>
              </a:rPr>
              <a:t>mwy </a:t>
            </a:r>
            <a:endParaRPr lang="cy-GB" sz="4000" dirty="0">
              <a:latin typeface="Arial" pitchFamily="34" charset="0"/>
              <a:ea typeface="Times New Roman" pitchFamily="18" charset="0"/>
            </a:endParaRP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 smtClean="0">
                <a:latin typeface="Arial" pitchFamily="34" charset="0"/>
                <a:ea typeface="Times New Roman" pitchFamily="18" charset="0"/>
              </a:rPr>
              <a:t>			â'm harwain i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 smtClean="0">
                <a:latin typeface="Arial" pitchFamily="34" charset="0"/>
                <a:ea typeface="Times New Roman" pitchFamily="18" charset="0"/>
              </a:rPr>
              <a:t>dros </a:t>
            </a:r>
            <a:r>
              <a:rPr lang="cy-GB" sz="4000" dirty="0">
                <a:latin typeface="Arial" pitchFamily="34" charset="0"/>
                <a:ea typeface="Times New Roman" pitchFamily="18" charset="0"/>
              </a:rPr>
              <a:t>gors a gwaun </a:t>
            </a:r>
            <a:endParaRPr lang="cy-GB" sz="4000" dirty="0" smtClean="0">
              <a:latin typeface="Arial" pitchFamily="34" charset="0"/>
              <a:ea typeface="Times New Roman" pitchFamily="18" charset="0"/>
            </a:endParaRP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 smtClean="0">
                <a:latin typeface="Arial" pitchFamily="34" charset="0"/>
                <a:ea typeface="Times New Roman" pitchFamily="18" charset="0"/>
              </a:rPr>
              <a:t>a </a:t>
            </a:r>
            <a:r>
              <a:rPr lang="cy-GB" sz="4000" dirty="0">
                <a:latin typeface="Arial" pitchFamily="34" charset="0"/>
                <a:ea typeface="Times New Roman" pitchFamily="18" charset="0"/>
              </a:rPr>
              <a:t>chraig a chenllif, drwy </a:t>
            </a:r>
            <a:endParaRPr lang="cy-GB" sz="4000" dirty="0" smtClean="0">
              <a:latin typeface="Arial" pitchFamily="34" charset="0"/>
              <a:ea typeface="Times New Roman" pitchFamily="18" charset="0"/>
            </a:endParaRP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>
                <a:latin typeface="Arial" pitchFamily="34" charset="0"/>
                <a:ea typeface="Times New Roman" pitchFamily="18" charset="0"/>
              </a:rPr>
              <a:t>	</a:t>
            </a:r>
            <a:r>
              <a:rPr lang="cy-GB" sz="4000" dirty="0" smtClean="0">
                <a:latin typeface="Arial" pitchFamily="34" charset="0"/>
                <a:ea typeface="Times New Roman" pitchFamily="18" charset="0"/>
              </a:rPr>
              <a:t>		y </a:t>
            </a:r>
            <a:r>
              <a:rPr lang="cy-GB" sz="4000" dirty="0">
                <a:latin typeface="Arial" pitchFamily="34" charset="0"/>
                <a:ea typeface="Times New Roman" pitchFamily="18" charset="0"/>
              </a:rPr>
              <a:t>noson ddu,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>
                <a:latin typeface="Arial" pitchFamily="34" charset="0"/>
                <a:ea typeface="Times New Roman" pitchFamily="18" charset="0"/>
              </a:rPr>
              <a:t>nes cwrdd â'r engyl hawddgar </a:t>
            </a:r>
            <a:endParaRPr lang="cy-GB" sz="4000" dirty="0" smtClean="0">
              <a:latin typeface="Arial" pitchFamily="34" charset="0"/>
              <a:ea typeface="Times New Roman" pitchFamily="18" charset="0"/>
            </a:endParaRP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smtClean="0">
                <a:latin typeface="Arial" pitchFamily="34" charset="0"/>
                <a:ea typeface="Times New Roman" pitchFamily="18" charset="0"/>
              </a:rPr>
              <a:t>																							 gyda'r </a:t>
            </a:r>
            <a:r>
              <a:rPr lang="cy-GB" sz="4000" dirty="0">
                <a:latin typeface="Arial" pitchFamily="34" charset="0"/>
                <a:ea typeface="Times New Roman" pitchFamily="18" charset="0"/>
              </a:rPr>
              <a:t>wawr,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>
                <a:latin typeface="Arial" pitchFamily="34" charset="0"/>
                <a:ea typeface="Times New Roman" pitchFamily="18" charset="0"/>
              </a:rPr>
              <a:t>a gerais gynt, ond gollais ennyd awr</a:t>
            </a:r>
            <a:r>
              <a:rPr lang="cy-GB" sz="4000" dirty="0" smtClean="0">
                <a:latin typeface="Arial" pitchFamily="34" charset="0"/>
                <a:ea typeface="Times New Roman" pitchFamily="18" charset="0"/>
              </a:rPr>
              <a:t>.</a:t>
            </a:r>
            <a:endParaRPr lang="cy-GB" sz="4000" dirty="0">
              <a:latin typeface="Arial" pitchFamily="34" charset="0"/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8434</TotalTime>
  <Words>45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789</cp:revision>
  <dcterms:modified xsi:type="dcterms:W3CDTF">2015-02-18T20:30:53Z</dcterms:modified>
</cp:coreProperties>
</file>