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768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046462" y="476672"/>
            <a:ext cx="5765898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Myfi'r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pechadur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penna</a:t>
            </a:r>
            <a:r>
              <a:rPr lang="en-US" sz="4000" dirty="0">
                <a:solidFill>
                  <a:schemeClr val="bg1"/>
                </a:solidFill>
              </a:rPr>
              <a:t>',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wynebaf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Galfaria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fewn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hollfyd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gadw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bywyd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ynghanol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môr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adfyd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mi </a:t>
            </a:r>
            <a:r>
              <a:rPr lang="en-US" sz="4000" dirty="0" err="1">
                <a:solidFill>
                  <a:schemeClr val="bg1"/>
                </a:solidFill>
              </a:rPr>
              <a:t>ganaf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gân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f'Anwylyd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950497" y="6307729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CASGLIAD SAMUEL ROBERTS, 1841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i="1" dirty="0" err="1" smtClean="0">
                <a:latin typeface="Arial" pitchFamily="34" charset="0"/>
                <a:cs typeface="Arial" pitchFamily="34" charset="0"/>
              </a:rPr>
              <a:t>Priodolir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GWILYM CYFEILIOG,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1801-76, 2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HUGH JONES, 1781-1825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51720" y="64293"/>
            <a:ext cx="6696744" cy="314868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Galfaria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wrth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Efengyl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thrysorau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wrth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modd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orchmynion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addewidion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hyfryd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wleddoedd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wrth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modd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chwmni'r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pererinion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wrth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8414</TotalTime>
  <Words>32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775</cp:revision>
  <dcterms:modified xsi:type="dcterms:W3CDTF">2015-02-18T20:10:57Z</dcterms:modified>
</cp:coreProperties>
</file>