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99" r:id="rId2"/>
    <p:sldId id="601" r:id="rId3"/>
    <p:sldId id="60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60" y="-6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767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254374" y="476672"/>
            <a:ext cx="7638106" cy="3024335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Cymer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Arglwydd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f'einioes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i'w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chysegru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oll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ti</a:t>
            </a:r>
            <a:r>
              <a:rPr lang="en-US" sz="4000" dirty="0">
                <a:solidFill>
                  <a:schemeClr val="bg1"/>
                </a:solidFill>
              </a:rPr>
              <a:t>;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cymer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munudau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fod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fyth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llifo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glod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Cymer</a:t>
            </a:r>
            <a:r>
              <a:rPr lang="en-US" sz="4000" dirty="0">
                <a:solidFill>
                  <a:schemeClr val="bg1"/>
                </a:solidFill>
              </a:rPr>
              <a:t> di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nwylo'n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rhodd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fyth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wneuthur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wrth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fodd</a:t>
            </a:r>
            <a:r>
              <a:rPr lang="en-US" sz="4000" dirty="0">
                <a:solidFill>
                  <a:schemeClr val="bg1"/>
                </a:solidFill>
              </a:rPr>
              <a:t>;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cymer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Baskerville Old Face" panose="02020602080505020303" pitchFamily="18" charset="0"/>
              </a:rPr>
              <a:t>I</a:t>
            </a:r>
            <a:r>
              <a:rPr lang="en-US" sz="4000" dirty="0" err="1">
                <a:solidFill>
                  <a:schemeClr val="bg1"/>
                </a:solidFill>
              </a:rPr>
              <a:t>ôr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neudroed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gwna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hwy'n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weddaidd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erot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ti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110358" y="476672"/>
            <a:ext cx="7638106" cy="3024335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Cymer</a:t>
            </a:r>
            <a:r>
              <a:rPr lang="en-US" sz="4000" dirty="0">
                <a:solidFill>
                  <a:schemeClr val="bg1"/>
                </a:solidFill>
              </a:rPr>
              <a:t> di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llais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lân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am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Mrenin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boed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nghân</a:t>
            </a:r>
            <a:r>
              <a:rPr lang="en-US" sz="4000" dirty="0">
                <a:solidFill>
                  <a:schemeClr val="bg1"/>
                </a:solidFill>
              </a:rPr>
              <a:t>;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cymer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ngwefusau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llanw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hwynt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â'th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eiriau</a:t>
            </a:r>
            <a:r>
              <a:rPr lang="en-US" sz="4000" dirty="0">
                <a:solidFill>
                  <a:schemeClr val="bg1"/>
                </a:solidFill>
              </a:rPr>
              <a:t> di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Cymer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f'aur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a'r</a:t>
            </a:r>
            <a:r>
              <a:rPr lang="en-US" sz="4000" dirty="0">
                <a:solidFill>
                  <a:schemeClr val="bg1"/>
                </a:solidFill>
              </a:rPr>
              <a:t> da </a:t>
            </a:r>
            <a:r>
              <a:rPr lang="en-US" sz="4000" dirty="0" err="1">
                <a:solidFill>
                  <a:schemeClr val="bg1"/>
                </a:solidFill>
              </a:rPr>
              <a:t>sydd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im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mi </a:t>
            </a:r>
            <a:r>
              <a:rPr lang="en-US" sz="4000" dirty="0" err="1">
                <a:solidFill>
                  <a:schemeClr val="bg1"/>
                </a:solidFill>
              </a:rPr>
              <a:t>ni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fynnwn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atal</a:t>
            </a:r>
            <a:r>
              <a:rPr lang="en-US" sz="4000" dirty="0">
                <a:solidFill>
                  <a:schemeClr val="bg1"/>
                </a:solidFill>
              </a:rPr>
              <a:t> dim;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cymer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nghyneddfau'n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llawn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i'th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wasanaeth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tro</a:t>
            </a:r>
            <a:r>
              <a:rPr lang="en-US" sz="4000" dirty="0">
                <a:solidFill>
                  <a:schemeClr val="bg1"/>
                </a:solidFill>
              </a:rPr>
              <a:t> bob dawn.</a:t>
            </a:r>
          </a:p>
        </p:txBody>
      </p:sp>
    </p:spTree>
    <p:extLst>
      <p:ext uri="{BB962C8B-B14F-4D97-AF65-F5344CB8AC3E}">
        <p14:creationId xmlns:p14="http://schemas.microsoft.com/office/powerpoint/2010/main" val="2717028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763688" y="6093296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3635896" y="6381328"/>
            <a:ext cx="5523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>
                <a:latin typeface="Arial" pitchFamily="34" charset="0"/>
                <a:cs typeface="Arial" pitchFamily="34" charset="0"/>
              </a:rPr>
              <a:t>FRANCES </a:t>
            </a:r>
            <a:r>
              <a:rPr lang="en-GB" sz="1400" smtClean="0">
                <a:latin typeface="Arial" pitchFamily="34" charset="0"/>
                <a:cs typeface="Arial" pitchFamily="34" charset="0"/>
              </a:rPr>
              <a:t>R.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HAVERGAL 1836-79 </a:t>
            </a:r>
          </a:p>
          <a:p>
            <a:pPr algn="r"/>
            <a:r>
              <a:rPr lang="en-GB" sz="1400" dirty="0" err="1">
                <a:latin typeface="Arial" pitchFamily="34" charset="0"/>
                <a:cs typeface="Arial" pitchFamily="34" charset="0"/>
              </a:rPr>
              <a:t>cyf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JOHN MORRIS-JONES: 1864-1929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187624" y="260648"/>
            <a:ext cx="8064896" cy="314868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Cymer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mwy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f'ewyllys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gwna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hi'n</a:t>
            </a:r>
            <a:r>
              <a:rPr lang="en-US" sz="4000" dirty="0">
                <a:solidFill>
                  <a:schemeClr val="bg1"/>
                </a:solidFill>
              </a:rPr>
              <a:t> un </a:t>
            </a:r>
            <a:r>
              <a:rPr lang="en-US" sz="4000" dirty="0" err="1">
                <a:solidFill>
                  <a:schemeClr val="bg1"/>
                </a:solidFill>
              </a:rPr>
              <a:t>â'r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eiddot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ti</a:t>
            </a:r>
            <a:r>
              <a:rPr lang="en-US" sz="4000" dirty="0">
                <a:solidFill>
                  <a:schemeClr val="bg1"/>
                </a:solidFill>
              </a:rPr>
              <a:t>;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cymer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iti'r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galon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hon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orseddfainc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mron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Cymer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serchiadau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Baskerville Old Face" panose="02020602080505020303" pitchFamily="18" charset="0"/>
              </a:rPr>
              <a:t>I</a:t>
            </a:r>
            <a:r>
              <a:rPr lang="en-US" sz="4000" dirty="0" err="1">
                <a:solidFill>
                  <a:schemeClr val="bg1"/>
                </a:solidFill>
              </a:rPr>
              <a:t>ôr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wrth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draed</a:t>
            </a:r>
            <a:r>
              <a:rPr lang="en-US" sz="4000" dirty="0">
                <a:solidFill>
                  <a:schemeClr val="bg1"/>
                </a:solidFill>
              </a:rPr>
              <a:t> '</a:t>
            </a:r>
            <a:r>
              <a:rPr lang="en-US" sz="4000" dirty="0" err="1">
                <a:solidFill>
                  <a:schemeClr val="bg1"/>
                </a:solidFill>
              </a:rPr>
              <a:t>rwy'n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bwrw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stôr</a:t>
            </a:r>
            <a:r>
              <a:rPr lang="en-US" sz="4000" dirty="0">
                <a:solidFill>
                  <a:schemeClr val="bg1"/>
                </a:solidFill>
              </a:rPr>
              <a:t>;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cymer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Arglwydd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cymer</a:t>
            </a:r>
            <a:r>
              <a:rPr lang="en-US" sz="4000" dirty="0">
                <a:solidFill>
                  <a:schemeClr val="bg1"/>
                </a:solidFill>
              </a:rPr>
              <a:t> fi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byth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unig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oll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ti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8409</TotalTime>
  <Words>167</Words>
  <Application>Microsoft Office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773</cp:revision>
  <dcterms:modified xsi:type="dcterms:W3CDTF">2015-02-18T20:06:33Z</dcterms:modified>
</cp:coreProperties>
</file>