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765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20081" y="476672"/>
            <a:ext cx="8748463" cy="302433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Dof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wyf</a:t>
            </a:r>
            <a:r>
              <a:rPr lang="en-US" sz="4000" dirty="0">
                <a:solidFill>
                  <a:schemeClr val="bg1"/>
                </a:solidFill>
              </a:rPr>
              <a:t>, 'does </a:t>
            </a:r>
            <a:r>
              <a:rPr lang="en-US" sz="4000" dirty="0" err="1">
                <a:solidFill>
                  <a:schemeClr val="bg1"/>
                </a:solidFill>
              </a:rPr>
              <a:t>gennyf</a:t>
            </a:r>
            <a:r>
              <a:rPr lang="en-US" sz="4000" dirty="0">
                <a:solidFill>
                  <a:schemeClr val="bg1"/>
                </a:solidFill>
              </a:rPr>
              <a:t> fi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ond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dadlau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rhin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aberth</a:t>
            </a:r>
            <a:r>
              <a:rPr lang="en-US" sz="4000" dirty="0">
                <a:solidFill>
                  <a:schemeClr val="bg1"/>
                </a:solidFill>
              </a:rPr>
              <a:t> di,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a'th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fod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galw</a:t>
            </a:r>
            <a:r>
              <a:rPr lang="en-US" sz="4000" dirty="0">
                <a:solidFill>
                  <a:schemeClr val="bg1"/>
                </a:solidFill>
              </a:rPr>
              <a:t>: </a:t>
            </a:r>
            <a:r>
              <a:rPr lang="en-US" sz="4000" dirty="0" err="1">
                <a:solidFill>
                  <a:schemeClr val="bg1"/>
                </a:solidFill>
              </a:rPr>
              <a:t>clyw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nghri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'</a:t>
            </a:r>
            <a:r>
              <a:rPr lang="en-US" sz="4000" dirty="0" err="1">
                <a:solidFill>
                  <a:schemeClr val="bg1"/>
                </a:solidFill>
              </a:rPr>
              <a:t>rwy'n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dod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Oen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Duw</a:t>
            </a:r>
            <a:r>
              <a:rPr lang="en-US" sz="4000" dirty="0">
                <a:solidFill>
                  <a:schemeClr val="bg1"/>
                </a:solidFill>
              </a:rPr>
              <a:t> '</a:t>
            </a:r>
            <a:r>
              <a:rPr lang="en-US" sz="4000" dirty="0" err="1">
                <a:solidFill>
                  <a:schemeClr val="bg1"/>
                </a:solidFill>
              </a:rPr>
              <a:t>rwy'n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dod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Dof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wyf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ni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thâl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parhau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geisio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cuddio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unrhyw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fai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ond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gwaed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groes</a:t>
            </a:r>
            <a:r>
              <a:rPr lang="en-US" sz="4000" dirty="0">
                <a:solidFill>
                  <a:schemeClr val="bg1"/>
                </a:solidFill>
              </a:rPr>
              <a:t> all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nglanhau</a:t>
            </a:r>
            <a:r>
              <a:rPr lang="en-US" sz="4000" dirty="0">
                <a:solidFill>
                  <a:schemeClr val="bg1"/>
                </a:solidFill>
              </a:rPr>
              <a:t>: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'</a:t>
            </a:r>
            <a:r>
              <a:rPr lang="en-US" sz="4000" dirty="0" err="1">
                <a:solidFill>
                  <a:schemeClr val="bg1"/>
                </a:solidFill>
              </a:rPr>
              <a:t>rwy'n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dod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Oen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Duw</a:t>
            </a:r>
            <a:r>
              <a:rPr lang="en-US" sz="4000" dirty="0">
                <a:solidFill>
                  <a:schemeClr val="bg1"/>
                </a:solidFill>
              </a:rPr>
              <a:t> '</a:t>
            </a:r>
            <a:r>
              <a:rPr lang="en-US" sz="4000" dirty="0" err="1">
                <a:solidFill>
                  <a:schemeClr val="bg1"/>
                </a:solidFill>
              </a:rPr>
              <a:t>rwy'n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dod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00609" y="404664"/>
            <a:ext cx="8639943" cy="3024335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Dof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wyf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er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ofnau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lu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gallu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tywyllwch</a:t>
            </a:r>
            <a:r>
              <a:rPr lang="en-US" sz="4000" dirty="0">
                <a:solidFill>
                  <a:schemeClr val="bg1"/>
                </a:solidFill>
              </a:rPr>
              <a:t> du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curo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arnaf</a:t>
            </a:r>
            <a:r>
              <a:rPr lang="en-US" sz="4000" dirty="0">
                <a:solidFill>
                  <a:schemeClr val="bg1"/>
                </a:solidFill>
              </a:rPr>
              <a:t> o bob </a:t>
            </a:r>
            <a:r>
              <a:rPr lang="en-US" sz="4000" dirty="0" err="1" smtClean="0">
                <a:solidFill>
                  <a:schemeClr val="bg1"/>
                </a:solidFill>
              </a:rPr>
              <a:t>tu</a:t>
            </a:r>
            <a:r>
              <a:rPr lang="en-US" sz="4000" dirty="0" smtClean="0">
                <a:solidFill>
                  <a:schemeClr val="bg1"/>
                </a:solidFill>
              </a:rPr>
              <a:t>; </a:t>
            </a:r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'</a:t>
            </a:r>
            <a:r>
              <a:rPr lang="en-US" sz="4000" dirty="0" err="1">
                <a:solidFill>
                  <a:schemeClr val="bg1"/>
                </a:solidFill>
              </a:rPr>
              <a:t>rwy'n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dod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Oen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Duw</a:t>
            </a:r>
            <a:r>
              <a:rPr lang="en-US" sz="4000" dirty="0">
                <a:solidFill>
                  <a:schemeClr val="bg1"/>
                </a:solidFill>
              </a:rPr>
              <a:t> '</a:t>
            </a:r>
            <a:r>
              <a:rPr lang="en-US" sz="4000" dirty="0" err="1">
                <a:solidFill>
                  <a:schemeClr val="bg1"/>
                </a:solidFill>
              </a:rPr>
              <a:t>rwy'n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dod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Dof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wyf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pob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croeso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phob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ymgeledd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Naf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ac </a:t>
            </a:r>
            <a:r>
              <a:rPr lang="en-US" sz="4000" dirty="0" err="1">
                <a:solidFill>
                  <a:schemeClr val="bg1"/>
                </a:solidFill>
              </a:rPr>
              <a:t>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d'addewid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pwyso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wnaf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'</a:t>
            </a:r>
            <a:r>
              <a:rPr lang="en-US" sz="4000" dirty="0" err="1">
                <a:solidFill>
                  <a:schemeClr val="bg1"/>
                </a:solidFill>
              </a:rPr>
              <a:t>rwy'n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dod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Oen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Duw</a:t>
            </a:r>
            <a:r>
              <a:rPr lang="en-US" sz="4000" dirty="0">
                <a:solidFill>
                  <a:schemeClr val="bg1"/>
                </a:solidFill>
              </a:rPr>
              <a:t> '</a:t>
            </a:r>
            <a:r>
              <a:rPr lang="en-US" sz="4000" dirty="0" err="1">
                <a:solidFill>
                  <a:schemeClr val="bg1"/>
                </a:solidFill>
              </a:rPr>
              <a:t>rwy'n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dod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42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763688" y="6163713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635896" y="6577607"/>
            <a:ext cx="5523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CHARLOTTE ELLIOTT 1789-1871 </a:t>
            </a:r>
            <a:r>
              <a:rPr lang="en-GB" sz="1400" dirty="0" err="1" smtClean="0">
                <a:latin typeface="Arial" pitchFamily="34" charset="0"/>
                <a:cs typeface="Arial" pitchFamily="34" charset="0"/>
              </a:rPr>
              <a:t>cyf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ELIZA EVANS, 1852-1920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55576" y="404664"/>
            <a:ext cx="8280920" cy="314868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US" sz="4000" dirty="0" err="1">
                <a:solidFill>
                  <a:schemeClr val="bg1"/>
                </a:solidFill>
              </a:rPr>
              <a:t>Dof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wyf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syrthiodd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llawr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bob </a:t>
            </a:r>
            <a:r>
              <a:rPr lang="en-US" sz="4000" dirty="0" err="1">
                <a:solidFill>
                  <a:schemeClr val="bg1"/>
                </a:solidFill>
              </a:rPr>
              <a:t>cadwyn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gref</a:t>
            </a:r>
            <a:r>
              <a:rPr lang="en-US" sz="4000" dirty="0">
                <a:solidFill>
                  <a:schemeClr val="bg1"/>
                </a:solidFill>
              </a:rPr>
              <a:t>, '</a:t>
            </a:r>
            <a:r>
              <a:rPr lang="en-US" sz="4000" dirty="0" err="1">
                <a:solidFill>
                  <a:schemeClr val="bg1"/>
                </a:solidFill>
              </a:rPr>
              <a:t>rwyf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finnau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nawr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eiddo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Gwaredwr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mawr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'</a:t>
            </a:r>
            <a:r>
              <a:rPr lang="en-US" sz="4000" dirty="0" err="1">
                <a:solidFill>
                  <a:schemeClr val="bg1"/>
                </a:solidFill>
              </a:rPr>
              <a:t>rwy'n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dod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Oen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Duw</a:t>
            </a:r>
            <a:r>
              <a:rPr lang="en-US" sz="4000" dirty="0">
                <a:solidFill>
                  <a:schemeClr val="bg1"/>
                </a:solidFill>
              </a:rPr>
              <a:t> '</a:t>
            </a:r>
            <a:r>
              <a:rPr lang="en-US" sz="4000" dirty="0" err="1">
                <a:solidFill>
                  <a:schemeClr val="bg1"/>
                </a:solidFill>
              </a:rPr>
              <a:t>rwy'n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dod</a:t>
            </a:r>
            <a:r>
              <a:rPr lang="en-US" sz="4000" dirty="0" smtClean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Dof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wyf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caf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brofi'n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llawn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</a:p>
          <a:p>
            <a:pPr algn="l"/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gariad</a:t>
            </a:r>
            <a:r>
              <a:rPr lang="en-US" sz="4000" dirty="0">
                <a:solidFill>
                  <a:schemeClr val="bg1"/>
                </a:solidFill>
              </a:rPr>
              <a:t> - O </a:t>
            </a:r>
            <a:r>
              <a:rPr lang="en-US" sz="4000" dirty="0" err="1">
                <a:solidFill>
                  <a:schemeClr val="bg1"/>
                </a:solidFill>
              </a:rPr>
              <a:t>anhraethol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ddawn</a:t>
            </a:r>
            <a:r>
              <a:rPr lang="en-US" sz="4000" dirty="0">
                <a:solidFill>
                  <a:schemeClr val="bg1"/>
                </a:solidFill>
              </a:rPr>
              <a:t>! - 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a </a:t>
            </a:r>
            <a:r>
              <a:rPr lang="en-US" sz="4000" dirty="0" err="1">
                <a:solidFill>
                  <a:schemeClr val="bg1"/>
                </a:solidFill>
              </a:rPr>
              <a:t>chanaf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mwyach</a:t>
            </a:r>
            <a:r>
              <a:rPr lang="en-US" sz="4000" dirty="0">
                <a:solidFill>
                  <a:schemeClr val="bg1"/>
                </a:solidFill>
              </a:rPr>
              <a:t> am </a:t>
            </a:r>
            <a:r>
              <a:rPr lang="en-US" sz="4000" dirty="0" err="1">
                <a:solidFill>
                  <a:schemeClr val="bg1"/>
                </a:solidFill>
              </a:rPr>
              <a:t>yr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Baskerville Old Face" panose="02020602080505020303" pitchFamily="18" charset="0"/>
              </a:rPr>
              <a:t>I</a:t>
            </a:r>
            <a:r>
              <a:rPr lang="en-US" sz="4000" dirty="0" err="1">
                <a:solidFill>
                  <a:schemeClr val="bg1"/>
                </a:solidFill>
              </a:rPr>
              <a:t>awn</a:t>
            </a:r>
            <a:r>
              <a:rPr lang="en-US" sz="4000" dirty="0">
                <a:solidFill>
                  <a:schemeClr val="bg1"/>
                </a:solidFill>
              </a:rPr>
              <a:t>;</a:t>
            </a:r>
          </a:p>
          <a:p>
            <a:pPr algn="l"/>
            <a:r>
              <a:rPr lang="en-US" sz="4000" dirty="0">
                <a:solidFill>
                  <a:schemeClr val="bg1"/>
                </a:solidFill>
              </a:rPr>
              <a:t>'</a:t>
            </a:r>
            <a:r>
              <a:rPr lang="en-US" sz="4000" dirty="0" err="1">
                <a:solidFill>
                  <a:schemeClr val="bg1"/>
                </a:solidFill>
              </a:rPr>
              <a:t>rwy'n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dod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Oen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Duw</a:t>
            </a:r>
            <a:r>
              <a:rPr lang="en-US" sz="4000" dirty="0">
                <a:solidFill>
                  <a:schemeClr val="bg1"/>
                </a:solidFill>
              </a:rPr>
              <a:t>, '</a:t>
            </a:r>
            <a:r>
              <a:rPr lang="en-US" sz="4000" dirty="0" err="1">
                <a:solidFill>
                  <a:schemeClr val="bg1"/>
                </a:solidFill>
              </a:rPr>
              <a:t>rwy'n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dod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  <a:p>
            <a:pPr algn="l"/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6818</TotalTime>
  <Words>195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767</cp:revision>
  <dcterms:modified xsi:type="dcterms:W3CDTF">2015-02-17T17:35:26Z</dcterms:modified>
</cp:coreProperties>
</file>