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764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63688" y="692697"/>
            <a:ext cx="7092279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Ni </a:t>
            </a:r>
            <a:r>
              <a:rPr lang="en-US" sz="4000" dirty="0" err="1">
                <a:solidFill>
                  <a:schemeClr val="bg1"/>
                </a:solidFill>
              </a:rPr>
              <a:t>allodd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angau</a:t>
            </a:r>
            <a:r>
              <a:rPr lang="en-US" sz="4000" dirty="0">
                <a:solidFill>
                  <a:schemeClr val="bg1"/>
                </a:solidFill>
              </a:rPr>
              <a:t> du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ddal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ddim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trydydd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- 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rhydd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daeth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ddelir</a:t>
            </a:r>
            <a:r>
              <a:rPr lang="en-US" sz="4000" dirty="0">
                <a:solidFill>
                  <a:schemeClr val="bg1"/>
                </a:solidFill>
              </a:rPr>
              <a:t> un </a:t>
            </a:r>
            <a:r>
              <a:rPr lang="en-US" sz="4000" dirty="0" err="1">
                <a:solidFill>
                  <a:schemeClr val="bg1"/>
                </a:solidFill>
              </a:rPr>
              <a:t>o'i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blant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er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mynd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bant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bedd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fe'u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gwelir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yn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gwedd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63688" y="476672"/>
            <a:ext cx="7092279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imi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ffydd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bob </a:t>
            </a:r>
            <a:r>
              <a:rPr lang="en-US" sz="4000" dirty="0" err="1">
                <a:solidFill>
                  <a:schemeClr val="bg1"/>
                </a:solidFill>
              </a:rPr>
              <a:t>dydd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weld </a:t>
            </a:r>
            <a:r>
              <a:rPr lang="en-US" sz="4000" dirty="0" err="1">
                <a:solidFill>
                  <a:schemeClr val="bg1"/>
                </a:solidFill>
              </a:rPr>
              <a:t>Seion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nesáu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dros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fryniau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maith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Ben </a:t>
            </a:r>
            <a:r>
              <a:rPr lang="en-US" sz="4000" dirty="0" err="1">
                <a:solidFill>
                  <a:schemeClr val="bg1"/>
                </a:solidFill>
              </a:rPr>
              <a:t>mae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fy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dyn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fu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yma'n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mewn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hun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42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5803673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453336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GWILYM AB ELIS, 1752-1810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31640" y="352325"/>
            <a:ext cx="7776864" cy="300466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gwmni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ddwyn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O </a:t>
            </a:r>
            <a:r>
              <a:rPr lang="en-US" sz="4000" dirty="0" err="1">
                <a:solidFill>
                  <a:schemeClr val="bg1"/>
                </a:solidFill>
              </a:rPr>
              <a:t>moes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mi;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gwaethaf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angau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ein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Tad </a:t>
            </a:r>
            <a:r>
              <a:rPr lang="en-US" sz="4000" dirty="0" err="1">
                <a:solidFill>
                  <a:schemeClr val="bg1"/>
                </a:solidFill>
              </a:rPr>
              <a:t>wyt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ac </a:t>
            </a:r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rhoi'n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llwch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mewn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t'wyllwch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dros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bryd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ni'm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cleddir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o'i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ŵydd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e'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</a:rPr>
              <a:t>mewn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lle'n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6811</TotalTime>
  <Words>28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762</cp:revision>
  <dcterms:modified xsi:type="dcterms:W3CDTF">2015-03-27T15:51:16Z</dcterms:modified>
</cp:coreProperties>
</file>