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761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835696" y="692697"/>
            <a:ext cx="7092279" cy="30243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garu</a:t>
            </a:r>
            <a:r>
              <a:rPr lang="en-US" sz="4000" dirty="0">
                <a:solidFill>
                  <a:schemeClr val="bg1"/>
                </a:solidFill>
              </a:rPr>
              <a:t> di, O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dy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garu</a:t>
            </a:r>
            <a:r>
              <a:rPr lang="en-US" sz="4000" dirty="0">
                <a:solidFill>
                  <a:schemeClr val="bg1"/>
                </a:solidFill>
              </a:rPr>
              <a:t> di,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yw</a:t>
            </a:r>
            <a:r>
              <a:rPr lang="en-US" sz="4000" dirty="0">
                <a:solidFill>
                  <a:schemeClr val="bg1"/>
                </a:solidFill>
              </a:rPr>
              <a:t> '</a:t>
            </a:r>
            <a:r>
              <a:rPr lang="en-US" sz="4000" dirty="0" err="1">
                <a:solidFill>
                  <a:schemeClr val="bg1"/>
                </a:solidFill>
              </a:rPr>
              <a:t>ngweddi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tra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bwyf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byw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dy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garu</a:t>
            </a:r>
            <a:r>
              <a:rPr lang="en-US" sz="4000" dirty="0">
                <a:solidFill>
                  <a:schemeClr val="bg1"/>
                </a:solidFill>
              </a:rPr>
              <a:t> di;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daearol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mryd</a:t>
            </a:r>
            <a:r>
              <a:rPr lang="en-US" sz="4000" dirty="0">
                <a:solidFill>
                  <a:schemeClr val="bg1"/>
                </a:solidFill>
              </a:rPr>
              <a:t>: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dyro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nerth</a:t>
            </a:r>
            <a:r>
              <a:rPr lang="en-US" sz="4000" dirty="0">
                <a:solidFill>
                  <a:schemeClr val="bg1"/>
                </a:solidFill>
              </a:rPr>
              <a:t> o </a:t>
            </a:r>
            <a:r>
              <a:rPr lang="en-US" sz="4000" dirty="0" err="1">
                <a:solidFill>
                  <a:schemeClr val="bg1"/>
                </a:solidFill>
              </a:rPr>
              <a:t>hyd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mwy</a:t>
            </a:r>
            <a:r>
              <a:rPr lang="en-US" sz="4000" dirty="0">
                <a:solidFill>
                  <a:schemeClr val="bg1"/>
                </a:solidFill>
              </a:rPr>
              <a:t> o </a:t>
            </a:r>
            <a:r>
              <a:rPr lang="en-US" sz="4000" dirty="0" err="1">
                <a:solidFill>
                  <a:schemeClr val="bg1"/>
                </a:solidFill>
              </a:rPr>
              <a:t>ras</a:t>
            </a:r>
            <a:r>
              <a:rPr lang="en-US" sz="4000" dirty="0">
                <a:solidFill>
                  <a:schemeClr val="bg1"/>
                </a:solidFill>
              </a:rPr>
              <a:t> o </a:t>
            </a:r>
            <a:r>
              <a:rPr lang="en-US" sz="4000" dirty="0" err="1">
                <a:solidFill>
                  <a:schemeClr val="bg1"/>
                </a:solidFill>
              </a:rPr>
              <a:t>hyd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i'th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garu</a:t>
            </a:r>
            <a:r>
              <a:rPr lang="en-US" sz="4000" dirty="0">
                <a:solidFill>
                  <a:schemeClr val="bg1"/>
                </a:solidFill>
              </a:rPr>
              <a:t> di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5661248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505599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WATCYN WYN 1844-1905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35696" y="260648"/>
            <a:ext cx="6336704" cy="3004667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olaf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weddi</a:t>
            </a:r>
            <a:r>
              <a:rPr lang="en-US" sz="4000" dirty="0">
                <a:solidFill>
                  <a:schemeClr val="bg1"/>
                </a:solidFill>
              </a:rPr>
              <a:t> wan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fo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atat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ti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am </a:t>
            </a:r>
            <a:r>
              <a:rPr lang="en-US" sz="4000" dirty="0" err="1">
                <a:solidFill>
                  <a:schemeClr val="bg1"/>
                </a:solidFill>
              </a:rPr>
              <a:t>gael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nwyn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lan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i'th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gartref</a:t>
            </a:r>
            <a:r>
              <a:rPr lang="en-US" sz="4000" dirty="0">
                <a:solidFill>
                  <a:schemeClr val="bg1"/>
                </a:solidFill>
              </a:rPr>
              <a:t> di;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pan </a:t>
            </a:r>
            <a:r>
              <a:rPr lang="en-US" sz="4000" dirty="0" err="1">
                <a:solidFill>
                  <a:schemeClr val="bg1"/>
                </a:solidFill>
              </a:rPr>
              <a:t>fwyf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gado'r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O dal </a:t>
            </a:r>
            <a:r>
              <a:rPr lang="en-US" sz="4000" dirty="0" err="1">
                <a:solidFill>
                  <a:schemeClr val="bg1"/>
                </a:solidFill>
              </a:rPr>
              <a:t>fi'n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gryf</a:t>
            </a:r>
            <a:r>
              <a:rPr lang="en-US" sz="4000" dirty="0">
                <a:solidFill>
                  <a:schemeClr val="bg1"/>
                </a:solidFill>
              </a:rPr>
              <a:t> o </a:t>
            </a:r>
            <a:r>
              <a:rPr lang="en-US" sz="4000" dirty="0" err="1">
                <a:solidFill>
                  <a:schemeClr val="bg1"/>
                </a:solidFill>
              </a:rPr>
              <a:t>hyd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i'th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smtClean="0">
                <a:solidFill>
                  <a:schemeClr val="bg1"/>
                </a:solidFill>
              </a:rPr>
              <a:t>garu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di o </a:t>
            </a:r>
            <a:r>
              <a:rPr lang="en-US" sz="4000" dirty="0" err="1">
                <a:solidFill>
                  <a:schemeClr val="bg1"/>
                </a:solidFill>
              </a:rPr>
              <a:t>hyd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	</a:t>
            </a:r>
            <a:r>
              <a:rPr lang="en-US" sz="4000" dirty="0" err="1" smtClean="0">
                <a:solidFill>
                  <a:schemeClr val="bg1"/>
                </a:solidFill>
              </a:rPr>
              <a:t>i'th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garu</a:t>
            </a:r>
            <a:r>
              <a:rPr lang="en-US" sz="4000" dirty="0">
                <a:solidFill>
                  <a:schemeClr val="bg1"/>
                </a:solidFill>
              </a:rPr>
              <a:t> di.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6801</TotalTime>
  <Words>19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755</cp:revision>
  <dcterms:modified xsi:type="dcterms:W3CDTF">2015-03-27T15:37:16Z</dcterms:modified>
</cp:coreProperties>
</file>