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756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" y="764704"/>
            <a:ext cx="9144000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Gwna</a:t>
            </a:r>
            <a:r>
              <a:rPr lang="en-US" sz="4000" dirty="0">
                <a:solidFill>
                  <a:schemeClr val="bg1"/>
                </a:solidFill>
              </a:rPr>
              <a:t> fi 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pren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planedig</a:t>
            </a:r>
            <a:r>
              <a:rPr lang="en-US" sz="4000" dirty="0">
                <a:solidFill>
                  <a:schemeClr val="bg1"/>
                </a:solidFill>
              </a:rPr>
              <a:t>, O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Nuw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afonydd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dyfroedd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gwreiddio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led, </a:t>
            </a:r>
            <a:r>
              <a:rPr lang="en-US" sz="4000" dirty="0" err="1">
                <a:solidFill>
                  <a:schemeClr val="bg1"/>
                </a:solidFill>
              </a:rPr>
              <a:t>a'i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ddail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wywo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																	</a:t>
            </a:r>
            <a:r>
              <a:rPr lang="en-US" sz="4000" dirty="0" err="1" smtClean="0">
                <a:solidFill>
                  <a:schemeClr val="bg1"/>
                </a:solidFill>
              </a:rPr>
              <a:t>mwy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ffrwytho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gawodydd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dwyfol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glwy</a:t>
            </a:r>
            <a:r>
              <a:rPr lang="en-US" sz="4000" dirty="0">
                <a:solidFill>
                  <a:schemeClr val="bg1"/>
                </a:solidFill>
              </a:rPr>
              <a:t>'.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429309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309320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1 ANN GRIFFITHS, 1776-1805 </a:t>
            </a:r>
          </a:p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2 ANAD.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7544" y="208309"/>
            <a:ext cx="8640960" cy="379675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Gad </a:t>
            </a:r>
            <a:r>
              <a:rPr lang="en-US" sz="4000" dirty="0" err="1">
                <a:solidFill>
                  <a:schemeClr val="bg1"/>
                </a:solidFill>
              </a:rPr>
              <a:t>imi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ynghanol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bla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gysgod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clyd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adenydd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da;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a'm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tegwch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gwir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olewydden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wiw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blaniad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teg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daionus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Ysbryd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6777</TotalTime>
  <Words>69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745</cp:revision>
  <dcterms:modified xsi:type="dcterms:W3CDTF">2015-02-17T16:53:08Z</dcterms:modified>
</cp:coreProperties>
</file>