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3"/>
  </p:notesMasterIdLst>
  <p:sldIdLst>
    <p:sldId id="599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40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752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47663" y="712365"/>
            <a:ext cx="6984777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eisiau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sêl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cymell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gosb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ddêl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nac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wobor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ddymuniad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dyrchafu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cyfiawn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wrthyf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drugarhau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edrych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arna'i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erioed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28392" y="6433591"/>
            <a:ext cx="554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en-US" sz="1400" dirty="0">
                <a:latin typeface="Arial" pitchFamily="34" charset="0"/>
                <a:cs typeface="Arial" pitchFamily="34" charset="0"/>
              </a:rPr>
              <a:t>CHARLES WESLEY 1707-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91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efel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DAFYDD JONES. 1711-77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3"/>
          <p:cNvCxnSpPr/>
          <p:nvPr/>
        </p:nvCxnSpPr>
        <p:spPr>
          <a:xfrm>
            <a:off x="1815994" y="6163713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6767</TotalTime>
  <Words>18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743</cp:revision>
  <dcterms:modified xsi:type="dcterms:W3CDTF">2015-02-17T16:32:33Z</dcterms:modified>
</cp:coreProperties>
</file>