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99" r:id="rId2"/>
    <p:sldId id="601" r:id="rId3"/>
    <p:sldId id="60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36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750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27583" y="712365"/>
            <a:ext cx="8064897" cy="530892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f'enaid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dos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ymlaen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'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dyw'r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bryniau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gerllaw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gronyn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uwch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un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gronyn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hwy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gwrddaist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draw: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anghrediniaeth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gaeth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a'th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ofnau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it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feddwl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rhwystrau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fwy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rhwystrau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85812" y="620688"/>
            <a:ext cx="8466708" cy="530892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'R un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geiriau'r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'r un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gras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ffyddlondeb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'n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cartrefu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ynddo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ngwendid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bob math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a'm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llygredigaeth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cry'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threchant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natur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gas,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gras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4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fry. 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059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815994" y="5805264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23928" y="6309320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WILLIAM WILLIAMS, 1717-91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296145" y="568349"/>
            <a:ext cx="7668343" cy="5164907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Mi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welaf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fyrdd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sêl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fu'n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ofni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fel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hun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nawr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wedi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dringo'r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creigiau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serth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drwy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nerth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yr</a:t>
            </a:r>
            <a:r>
              <a:rPr lang="en-US" sz="4000" dirty="0">
                <a:solidFill>
                  <a:schemeClr val="bg1"/>
                </a:solidFill>
              </a:rPr>
              <a:t> Un;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canu'r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ochor</a:t>
            </a:r>
            <a:r>
              <a:rPr lang="en-US" sz="4000" dirty="0">
                <a:solidFill>
                  <a:schemeClr val="bg1"/>
                </a:solidFill>
              </a:rPr>
              <a:t> draw,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heb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arnynt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fraw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phoen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ganiadau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hyfryd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Calfarî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dioddefaint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addfwyn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Oen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 eaLnBrk="1" hangingPunct="1"/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6761</TotalTime>
  <Words>30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739</cp:revision>
  <dcterms:modified xsi:type="dcterms:W3CDTF">2015-02-17T14:08:09Z</dcterms:modified>
</cp:coreProperties>
</file>