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3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748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7583" y="712365"/>
            <a:ext cx="8064897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Ymlaen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wastad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lwybrau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ewyllys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llusern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air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ddiffodd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bygwth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brad;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yntau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i'm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cynnal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di-ben-draw,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cyflawni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ngwaith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gydiaf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85812" y="620688"/>
            <a:ext cx="8466708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Ymlaen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hyder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ŵyneb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wên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llawenydd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wên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gadernid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ymlaen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storm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gyda'i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fraich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gysgod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gwayw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gwynt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ysgwydd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gynnal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f'ymyl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helbul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hynt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805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15994" y="580526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23928" y="6505599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EDWARD TURNEY, 1816-72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efel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SIÔN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ALED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76065" y="496341"/>
            <a:ext cx="8460431" cy="5164907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 smtClean="0">
                <a:solidFill>
                  <a:schemeClr val="bg1"/>
                </a:solidFill>
              </a:rPr>
              <a:t>Â'm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hyder</a:t>
            </a:r>
            <a:r>
              <a:rPr lang="en-US" sz="4000" dirty="0">
                <a:solidFill>
                  <a:schemeClr val="bg1"/>
                </a:solidFill>
              </a:rPr>
              <a:t> bob </a:t>
            </a:r>
            <a:r>
              <a:rPr lang="en-US" sz="4000" dirty="0" err="1">
                <a:solidFill>
                  <a:schemeClr val="bg1"/>
                </a:solidFill>
              </a:rPr>
              <a:t>tro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ynddo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ymlaen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frwydyr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mewn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ffydd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ymlaen</a:t>
            </a:r>
            <a:r>
              <a:rPr lang="en-US" sz="4000" dirty="0">
                <a:solidFill>
                  <a:schemeClr val="bg1"/>
                </a:solidFill>
              </a:rPr>
              <a:t>, â </a:t>
            </a:r>
            <a:r>
              <a:rPr lang="en-US" sz="4000" dirty="0" err="1">
                <a:solidFill>
                  <a:schemeClr val="bg1"/>
                </a:solidFill>
              </a:rPr>
              <a:t>gobeithgan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nef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i'r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daith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gyfeiliant</a:t>
            </a:r>
            <a:r>
              <a:rPr lang="en-US" sz="4000" dirty="0">
                <a:solidFill>
                  <a:schemeClr val="bg1"/>
                </a:solidFill>
              </a:rPr>
              <a:t> bob </a:t>
            </a:r>
            <a:r>
              <a:rPr lang="en-US" sz="4000" dirty="0" err="1">
                <a:solidFill>
                  <a:schemeClr val="bg1"/>
                </a:solidFill>
              </a:rPr>
              <a:t>dydd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Nuw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Llywydd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drwy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f'oes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a </a:t>
            </a:r>
            <a:r>
              <a:rPr lang="en-US" sz="4000" dirty="0" err="1">
                <a:solidFill>
                  <a:schemeClr val="bg1"/>
                </a:solidFill>
              </a:rPr>
              <a:t>dwyn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gomisiwn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yw</a:t>
            </a:r>
            <a:r>
              <a:rPr lang="en-US" sz="4000" dirty="0">
                <a:solidFill>
                  <a:schemeClr val="bg1"/>
                </a:solidFill>
              </a:rPr>
              <a:t> '</a:t>
            </a:r>
            <a:r>
              <a:rPr lang="en-US" sz="4000" dirty="0" err="1">
                <a:solidFill>
                  <a:schemeClr val="bg1"/>
                </a:solidFill>
              </a:rPr>
              <a:t>mraint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gan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ddathlu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gwaradwydd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groes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sêl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buddugoliaeth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saint.</a:t>
            </a:r>
          </a:p>
          <a:p>
            <a:pPr algn="l" eaLnBrk="1" hangingPunct="1"/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6754</TotalTime>
  <Words>32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731</cp:revision>
  <dcterms:modified xsi:type="dcterms:W3CDTF">2015-02-17T13:57:18Z</dcterms:modified>
</cp:coreProperties>
</file>