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5" r:id="rId1"/>
  </p:sldMasterIdLst>
  <p:notesMasterIdLst>
    <p:notesMasterId r:id="rId4"/>
  </p:notesMasterIdLst>
  <p:sldIdLst>
    <p:sldId id="599" r:id="rId2"/>
    <p:sldId id="600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88" autoAdjust="0"/>
    <p:restoredTop sz="90925" autoAdjust="0"/>
  </p:normalViewPr>
  <p:slideViewPr>
    <p:cSldViewPr>
      <p:cViewPr varScale="1">
        <p:scale>
          <a:sx n="97" d="100"/>
          <a:sy n="97" d="100"/>
        </p:scale>
        <p:origin x="-396" y="-90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33174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968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87154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728144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3425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9034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06265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66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0650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1311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6315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37793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38827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157700"/>
            <a:ext cx="1152128" cy="6555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0737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en-GB" sz="1800" dirty="0" smtClean="0">
                <a:latin typeface="Arial" pitchFamily="34" charset="0"/>
                <a:cs typeface="Arial" pitchFamily="34" charset="0"/>
              </a:rPr>
              <a:t>746</a:t>
            </a:r>
            <a:endParaRPr lang="en-GB" sz="1800" dirty="0">
              <a:latin typeface="Arial" pitchFamily="34" charset="0"/>
              <a:cs typeface="Arial" pitchFamily="34" charset="0"/>
            </a:endParaRPr>
          </a:p>
          <a:p>
            <a:endParaRPr lang="cy-GB" sz="1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715250" y="595160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395535" y="712365"/>
            <a:ext cx="8856985" cy="5308923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Dilynaf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Mugail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f'oes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amarch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gw'radwydd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dygaf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ddirmyg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dynnu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nefoedd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mi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rodiaf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drwy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gymorth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ras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llwybyr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gerddodd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efe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rhyfedd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gwawdir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cans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gwawd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gafodd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Arglwydd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y ne</a:t>
            </a:r>
            <a:r>
              <a:rPr lang="en-US" sz="4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'.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98289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3"/>
          <p:cNvCxnSpPr/>
          <p:nvPr/>
        </p:nvCxnSpPr>
        <p:spPr>
          <a:xfrm>
            <a:off x="181599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  <p:sp>
        <p:nvSpPr>
          <p:cNvPr id="4" name="TextBox 3"/>
          <p:cNvSpPr txBox="1"/>
          <p:nvPr/>
        </p:nvSpPr>
        <p:spPr>
          <a:xfrm>
            <a:off x="3923928" y="6505599"/>
            <a:ext cx="51845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>
                <a:latin typeface="Arial" pitchFamily="34" charset="0"/>
                <a:cs typeface="Arial" pitchFamily="34" charset="0"/>
              </a:rPr>
              <a:t>BENJAMIN FRANCIS 1734-99</a:t>
            </a:r>
          </a:p>
          <a:p>
            <a:pPr algn="r"/>
            <a:endParaRPr lang="en-GB" sz="1400" dirty="0">
              <a:latin typeface="+mj-lt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496341"/>
            <a:ext cx="9468543" cy="5164907"/>
          </a:xfrm>
          <a:prstGeom prst="rect">
            <a:avLst/>
          </a:prstGeom>
        </p:spPr>
        <p:txBody>
          <a:bodyPr/>
          <a:lstStyle>
            <a:lvl1pPr algn="ctr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 kern="1200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2pPr>
            <a:lvl3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3pPr>
            <a:lvl4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4pPr>
            <a:lvl5pPr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5pPr>
            <a:lvl6pPr marL="4572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6pPr>
            <a:lvl7pPr marL="9144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7pPr>
            <a:lvl8pPr marL="13716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8pPr>
            <a:lvl9pPr marL="1828800" algn="l" defTabSz="449263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4400">
                <a:solidFill>
                  <a:srgbClr val="000000"/>
                </a:solidFill>
                <a:latin typeface="Times New Roman" panose="02020603050405020304" pitchFamily="18" charset="0"/>
                <a:ea typeface="Lucida Sans Unicode" panose="020B0602030504020204" pitchFamily="34" charset="0"/>
                <a:cs typeface="Lucida Sans Unicode" panose="020B0602030504020204" pitchFamily="34" charset="0"/>
              </a:defRPr>
            </a:lvl9pPr>
          </a:lstStyle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Nid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arnaf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g'wilydd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o'i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groes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nghoron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o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fywyd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gwared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roes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fy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Ngheidwad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a'm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prynodd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mor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ddrud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dioddefodd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waradwydd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phoen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,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a'r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felltith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ar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Galfari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fryn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; </a:t>
            </a:r>
          </a:p>
          <a:p>
            <a:pPr algn="l" eaLnBrk="1" hangingPunct="1"/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f'anrhydedd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yw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canlyn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- </a:t>
            </a:r>
          </a:p>
          <a:p>
            <a:pPr algn="l" eaLnBrk="1" hangingPunct="1"/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yr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Oen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a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ddioddefodd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fel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4000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hyn</a:t>
            </a:r>
            <a:r>
              <a:rPr lang="en-US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! </a:t>
            </a:r>
            <a:endParaRPr lang="en-US" sz="4000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algn="l" eaLnBrk="1" hangingPunct="1"/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84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6734</TotalTime>
  <Words>21</Words>
  <Application>Microsoft Office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1_Default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726</cp:revision>
  <dcterms:modified xsi:type="dcterms:W3CDTF">2015-02-17T13:37:29Z</dcterms:modified>
</cp:coreProperties>
</file>