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99" r:id="rId2"/>
    <p:sldId id="601" r:id="rId3"/>
    <p:sldId id="60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8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36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743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115617" y="692696"/>
            <a:ext cx="8064895" cy="530892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Gorchudd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bethau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mawrion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teganau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gwag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cadarn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fur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rhyngof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Ysbryd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'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mhleserau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gad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gloddio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drwy'r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parwydydd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tewion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drwodd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at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Nuw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gael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gweld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trysorau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gwerthfawr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daear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ddim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11560" y="692696"/>
            <a:ext cx="8856983" cy="530892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N'ad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daflu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golwg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cariad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gwrthrych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is y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gwneud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gwrthrych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i'm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gobaith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greadur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bod: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cadw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'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ngolwg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wan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fyny'n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symyl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atat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heibio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barch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heibio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amarch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heibio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ddaear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heibio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74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815994" y="5805264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3923928" y="6505599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Arial" pitchFamily="34" charset="0"/>
                <a:cs typeface="Arial" pitchFamily="34" charset="0"/>
              </a:rPr>
              <a:t>WILLIAM WILLIAMS, 1717-91</a:t>
            </a:r>
          </a:p>
          <a:p>
            <a:pPr algn="r"/>
            <a:endParaRPr lang="en-GB" sz="1400" dirty="0">
              <a:latin typeface="+mj-lt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115617" y="496341"/>
            <a:ext cx="7704855" cy="5164907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ystlys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i'm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harwain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ymhob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drysni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rho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law;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gad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aros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gysgod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-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cawod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yma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cawod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draw;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atat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rwyf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ffoi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am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noddfa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rhag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drygau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o'm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hôl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cymer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fi,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Dywysog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bywyd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dwg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fi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ddwyfol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gôl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6726</TotalTime>
  <Words>26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720</cp:revision>
  <dcterms:modified xsi:type="dcterms:W3CDTF">2015-02-17T13:29:21Z</dcterms:modified>
</cp:coreProperties>
</file>