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99" r:id="rId2"/>
    <p:sldId id="60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740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3569" y="692696"/>
            <a:ext cx="8352928" cy="530892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arwain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f'enaid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at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graig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uwch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mi,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craig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safadwy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tymhestloedd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craig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ddeil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ngrym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llechu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nghraig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oesoedd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deued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dilyw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deued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tân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phan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chwalo'r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greadigaeth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craig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oesoedd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nghân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815994" y="580526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23928" y="6381328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MORSWYN (S.J.GRIFFITHS), 1850-93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95536" y="496341"/>
            <a:ext cx="8928992" cy="5164907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creigiau'r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rhwygo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rhyferthwy'r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stormydd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creulon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curo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cedyrn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fyrdd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cylch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braw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craig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oesoedd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ddeil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hynny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dyfroedd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tân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draw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gefnfor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tragwyddoldeb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craig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oesoedd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nghân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6717</TotalTime>
  <Words>21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714</cp:revision>
  <dcterms:modified xsi:type="dcterms:W3CDTF">2015-03-27T14:58:13Z</dcterms:modified>
</cp:coreProperties>
</file>