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739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11027" y="692696"/>
            <a:ext cx="7525469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bendigedig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gwmni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adfyd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thrallodion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dal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llesg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thra'm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teflir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anwadal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cymorth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rho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ngafael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o hyd.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5616" y="692696"/>
            <a:ext cx="7525469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nhroed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fan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fynnwyf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sigledig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bethau'r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ysgwyd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darnau'n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cwympo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nhroed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sengi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dymestl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sigla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1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81328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EBEN FARDD, 1802-63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3" y="496341"/>
            <a:ext cx="8352927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Pwyso'r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bore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nheulu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rheini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prynhawn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eilwaith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gyfeillion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hwythau'n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hawddfyd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hwnnw'n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siglo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gryfder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dal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6715</TotalTime>
  <Words>28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713</cp:revision>
  <dcterms:modified xsi:type="dcterms:W3CDTF">2015-03-27T14:53:56Z</dcterms:modified>
</cp:coreProperties>
</file>