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737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34963" y="692696"/>
            <a:ext cx="7741493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Cyfarwydda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f'enaid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teithio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mlaen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llwybrau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culion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dyrys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cerdded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cnawd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rhyfela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weithiau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weithiau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don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gorchuddio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egwyddorion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34963" y="692696"/>
            <a:ext cx="7741493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Weithiau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ochor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weithiau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ochor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ffaelu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deall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p'un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canlyn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lwybrau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Brenin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ne';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fyfyrdodau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ymbalfalu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wrthyf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f'hunan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symud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ymlaen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31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381328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WILLIAM WILLIAMS, 1717-91</a:t>
            </a:r>
          </a:p>
          <a:p>
            <a:pPr algn="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99593" y="496341"/>
            <a:ext cx="8352927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llwybyr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gerdded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is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dyfnder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nghalon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lithro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gallaf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sefyll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ddiffygiaf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ydwyf</a:t>
            </a:r>
            <a:r>
              <a:rPr lang="en-US" sz="4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6709</TotalTime>
  <Words>27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709</cp:revision>
  <dcterms:modified xsi:type="dcterms:W3CDTF">2015-02-17T13:12:36Z</dcterms:modified>
</cp:coreProperties>
</file>