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99" r:id="rId2"/>
    <p:sldId id="60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36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736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934963" y="692696"/>
            <a:ext cx="7741493" cy="530892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dyfroedd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tonnau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neb 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ddeil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mhen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annwyl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Briod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cyfaill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afon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angau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ddeil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mhen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uwch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don;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golwg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afon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ddofon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hon.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815994" y="580526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23928" y="6381328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DAFYDD WILLIAM 1721?-94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99593" y="496341"/>
            <a:ext cx="8352927" cy="5164907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anfeidrol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rym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cariad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anorchfygol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ydyw'r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digyfnewid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addewid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bery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f'angor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cefnfor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chyfnewid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meddwl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addawodd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chawn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yng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nghlwyfau'r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cawn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6622</TotalTime>
  <Words>23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705</cp:revision>
  <dcterms:modified xsi:type="dcterms:W3CDTF">2015-02-17T11:45:25Z</dcterms:modified>
</cp:coreProperties>
</file>