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99" r:id="rId2"/>
    <p:sldId id="600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36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smtClean="0">
                <a:latin typeface="Arial" pitchFamily="34" charset="0"/>
                <a:cs typeface="Arial" pitchFamily="34" charset="0"/>
              </a:rPr>
              <a:t>735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934963" y="692696"/>
            <a:ext cx="7741493" cy="530892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wrol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paid â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llithro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dywyll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daith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seren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i'th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oleuo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cred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Nuw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gwna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waith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llwybyr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ddiffygio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anial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faith, 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wrol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blin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beidio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cred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Nuw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gwna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waith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"/>
          <p:cNvCxnSpPr/>
          <p:nvPr/>
        </p:nvCxnSpPr>
        <p:spPr>
          <a:xfrm>
            <a:off x="1815994" y="5805264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4" name="TextBox 3"/>
          <p:cNvSpPr txBox="1"/>
          <p:nvPr/>
        </p:nvSpPr>
        <p:spPr>
          <a:xfrm>
            <a:off x="3923928" y="6381328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Arial" pitchFamily="34" charset="0"/>
                <a:cs typeface="Arial" pitchFamily="34" charset="0"/>
              </a:rPr>
              <a:t>NORMAN MACLEOD, 1812-72 </a:t>
            </a:r>
          </a:p>
          <a:p>
            <a:pPr algn="r"/>
            <a:r>
              <a:rPr lang="en-US" sz="1400" dirty="0" err="1">
                <a:latin typeface="Arial" pitchFamily="34" charset="0"/>
                <a:cs typeface="Arial" pitchFamily="34" charset="0"/>
              </a:rPr>
              <a:t>cyf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. BEN DAVIES, 1864-1937 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99593" y="496341"/>
            <a:ext cx="8064895" cy="5164907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Paid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ofni'r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anawsterau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paid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ofni'r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brwydrau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chwaith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paid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ofni'r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canlyniadau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cred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Nuw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gwna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waith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farnu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garu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cei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wawdio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lawer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gwaith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ofala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ddim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am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hynny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cred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Nuw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gwna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waith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6616</TotalTime>
  <Words>28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703</cp:revision>
  <dcterms:modified xsi:type="dcterms:W3CDTF">2015-02-17T11:40:02Z</dcterms:modified>
</cp:coreProperties>
</file>