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85" r:id="rId1"/>
  </p:sldMasterIdLst>
  <p:notesMasterIdLst>
    <p:notesMasterId r:id="rId3"/>
  </p:notesMasterIdLst>
  <p:sldIdLst>
    <p:sldId id="599" r:id="rId2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92">
          <p15:clr>
            <a:srgbClr val="A4A3A4"/>
          </p15:clr>
        </p15:guide>
        <p15:guide id="2" pos="192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88" autoAdjust="0"/>
    <p:restoredTop sz="90925" autoAdjust="0"/>
  </p:normalViewPr>
  <p:slideViewPr>
    <p:cSldViewPr>
      <p:cViewPr varScale="1">
        <p:scale>
          <a:sx n="67" d="100"/>
          <a:sy n="67" d="100"/>
        </p:scale>
        <p:origin x="-1560" y="-90"/>
      </p:cViewPr>
      <p:guideLst>
        <p:guide orient="horz" pos="192"/>
        <p:guide pos="192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4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3317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3968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1513" cy="5484813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48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87154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728144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34259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9034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06265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766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0650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8131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63151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37793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33882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5" cstate="print"/>
          <a:srcRect b="15350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Picture 5" descr="gig-white-blue.png"/>
          <p:cNvPicPr>
            <a:picLocks noChangeAspect="1"/>
          </p:cNvPicPr>
          <p:nvPr userDrawn="1"/>
        </p:nvPicPr>
        <p:blipFill>
          <a:blip r:embed="rId16" cstate="print"/>
          <a:stretch>
            <a:fillRect/>
          </a:stretch>
        </p:blipFill>
        <p:spPr>
          <a:xfrm>
            <a:off x="35496" y="6157700"/>
            <a:ext cx="1152128" cy="655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0737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  <p:sldLayoutId id="2147483698" r:id="rId13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2pPr>
      <a:lvl3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3pPr>
      <a:lvl4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4pPr>
      <a:lvl5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9pPr>
    </p:titleStyle>
    <p:bodyStyle>
      <a:lvl1pPr marL="341313" indent="-341313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0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Caneuon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Ffydd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: 734</a:t>
            </a:r>
            <a:endParaRPr lang="en-GB" sz="1800" dirty="0">
              <a:latin typeface="Arial" pitchFamily="34" charset="0"/>
              <a:cs typeface="Arial" pitchFamily="34" charset="0"/>
            </a:endParaRPr>
          </a:p>
          <a:p>
            <a:endParaRPr lang="cy-GB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1222995" y="692696"/>
            <a:ext cx="7741493" cy="5308923"/>
          </a:xfrm>
          <a:prstGeom prst="rect">
            <a:avLst/>
          </a:prstGeom>
        </p:spPr>
        <p:txBody>
          <a:bodyPr/>
          <a:lstStyle>
            <a:lvl1pPr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 kern="120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4572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9144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13716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18288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 algn="l" eaLnBrk="1" hangingPunct="1"/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Yn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dy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waith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y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mae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fy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mywyd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</a:p>
          <a:p>
            <a:pPr algn="l" eaLnBrk="1" hangingPunct="1"/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yn</a:t>
            </a: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dy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waith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y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mae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fy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hedd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</a:p>
          <a:p>
            <a:pPr algn="l" eaLnBrk="1" hangingPunct="1"/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yn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dy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waith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yr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wyf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am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aros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l" eaLnBrk="1" hangingPunct="1"/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tra</a:t>
            </a: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bwy'r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ochor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hyn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i'r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bedd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;</a:t>
            </a:r>
          </a:p>
          <a:p>
            <a:pPr algn="l" eaLnBrk="1" hangingPunct="1"/>
            <a:r>
              <a:rPr 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yn</a:t>
            </a: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dy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waith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ar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ôl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mynd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adref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l" eaLnBrk="1" hangingPunct="1"/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40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drwy</a:t>
            </a: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gystuddiau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rif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y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gwlith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: </a:t>
            </a:r>
          </a:p>
          <a:p>
            <a:pPr algn="l" eaLnBrk="1" hangingPunct="1"/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moli'r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Oen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fu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ar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Galfaria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- </a:t>
            </a:r>
          </a:p>
          <a:p>
            <a:pPr algn="l" eaLnBrk="1" hangingPunct="1"/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dyma</a:t>
            </a: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waith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na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dderfydd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byth</a:t>
            </a: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  <a:endParaRPr lang="en-US" sz="4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425397" y="6505599"/>
            <a:ext cx="261109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eaLnBrk="1" hangingPunct="1"/>
            <a:r>
              <a:rPr lang="en-US" sz="1400" dirty="0">
                <a:latin typeface="Arial" pitchFamily="34" charset="0"/>
                <a:cs typeface="Arial" pitchFamily="34" charset="0"/>
              </a:rPr>
              <a:t>EVAN GRIFFITHS, 1795-1873</a:t>
            </a:r>
          </a:p>
        </p:txBody>
      </p:sp>
      <p:cxnSp>
        <p:nvCxnSpPr>
          <p:cNvPr id="9" name="Straight Connector 3"/>
          <p:cNvCxnSpPr/>
          <p:nvPr/>
        </p:nvCxnSpPr>
        <p:spPr>
          <a:xfrm>
            <a:off x="1950497" y="5947689"/>
            <a:ext cx="5357807" cy="1591"/>
          </a:xfrm>
          <a:prstGeom prst="straightConnector1">
            <a:avLst/>
          </a:prstGeom>
          <a:noFill/>
          <a:ln w="19050">
            <a:solidFill>
              <a:schemeClr val="bg1"/>
            </a:solidFill>
            <a:prstDash val="solid"/>
          </a:ln>
        </p:spPr>
      </p:cxnSp>
    </p:spTree>
    <p:extLst>
      <p:ext uri="{BB962C8B-B14F-4D97-AF65-F5344CB8AC3E}">
        <p14:creationId xmlns:p14="http://schemas.microsoft.com/office/powerpoint/2010/main" val="22498289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gobaith i gymru">
      <a:majorFont>
        <a:latin typeface="Arial"/>
        <a:ea typeface="Lucida Sans Unicode"/>
        <a:cs typeface="Lucida Sans Unicode"/>
      </a:majorFont>
      <a:minorFont>
        <a:latin typeface="Arial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6618</TotalTime>
  <Words>16</Words>
  <Application>Microsoft Office PowerPoint</Application>
  <PresentationFormat>On-screen Show (4:3)</PresentationFormat>
  <Paragraphs>10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1_Default Design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 Jenkins</cp:lastModifiedBy>
  <cp:revision>705</cp:revision>
  <dcterms:modified xsi:type="dcterms:W3CDTF">2015-03-27T14:19:23Z</dcterms:modified>
</cp:coreProperties>
</file>