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733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34963" y="692696"/>
            <a:ext cx="7741493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am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deimlo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cariad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tynnu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cariad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cryf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gadw'i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eiriau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gyrraedd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cariad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fwrio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ofnau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drygau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cedyrn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rhagddo'n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ffoi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gallu'r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fagddu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inni'n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ôl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15994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23928" y="6505599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GOMER, 1773-1825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99593" y="496341"/>
            <a:ext cx="8064895" cy="516490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Ennyn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flam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angerddol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rywogaeth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dân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gallom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ddweud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ebrwydd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gwyddost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bopeth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gwyddost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bod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fedru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caru'n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trigolion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gwynfyd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caru'n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megis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hwy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6615</TotalTime>
  <Words>17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702</cp:revision>
  <dcterms:modified xsi:type="dcterms:W3CDTF">2015-02-17T11:34:53Z</dcterms:modified>
</cp:coreProperties>
</file>