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5496" y="424334"/>
            <a:ext cx="9334747" cy="5668962"/>
          </a:xfrm>
        </p:spPr>
        <p:txBody>
          <a:bodyPr>
            <a:normAutofit/>
          </a:bodyPr>
          <a:lstStyle/>
          <a:p>
            <a:pPr algn="l"/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Tyred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anialwch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bechadur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ganwaith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ddrysodd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rwydau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rhwydau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weithiodd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llosg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fieri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cwmpas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sefyll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nhraed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moes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law, ac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arwain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drosodd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wlad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730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28130" y="404664"/>
            <a:ext cx="7576318" cy="5256584"/>
          </a:xfrm>
        </p:spPr>
        <p:txBody>
          <a:bodyPr>
            <a:normAutofit/>
          </a:bodyPr>
          <a:lstStyle/>
          <a:p>
            <a:pPr algn="l"/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Manna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arna'i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eisiau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dŵr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rhedegog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gloyw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tarddu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riniog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temel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sanctaidd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bur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golchi'r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aflan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cannu'r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duaf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gwneud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euog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brwnt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gei'r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clod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fyrdd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58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46646"/>
            <a:ext cx="7632848" cy="5242594"/>
          </a:xfrm>
        </p:spPr>
        <p:txBody>
          <a:bodyPr>
            <a:noAutofit/>
          </a:bodyPr>
          <a:lstStyle/>
          <a:p>
            <a:pPr algn="l"/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ymddiried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anturiaf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ddêl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dreiddio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afonydd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dyfnion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sêl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fetha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gredo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ynot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â 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mlaen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ddelo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graig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thyle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alt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3"/>
          <p:cNvCxnSpPr/>
          <p:nvPr/>
        </p:nvCxnSpPr>
        <p:spPr>
          <a:xfrm>
            <a:off x="1815994" y="5659657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4440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Arial" pitchFamily="34" charset="0"/>
                <a:cs typeface="Arial" pitchFamily="34" charset="0"/>
              </a:rPr>
              <a:t>WILLIAM WILLIAMS, 1717-91</a:t>
            </a:r>
            <a:endParaRPr 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1720</TotalTime>
  <Words>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Tyred, Iesu, i'r anialwch,  at bechadur gwael ei lun,  ganwaith ddrysodd mewn rhyw rwydau-  rhwydau weithiodd ef ei hun;  llosg fieri sydd o'm cwmpas,  dod fi i sefyll ar fy nhraed,  moes dy law, ac arwain drosodd  f'enaid gwan i dir ei wlad.</vt:lpstr>
      <vt:lpstr>Manna nefol sy arna'i eisiau,  dŵr rhedegog, gloyw, byw  sydd yn tarddu o dan riniog  temel sanctaidd, bur fy Nuw;  golchi'r aflan, cannu'r duaf,  gwneud yr euog brwnt yn lân;  ti gei'r clod ryw fyrdd o oesoedd  wedi i'r ddaear fynd yn dân.</vt:lpstr>
      <vt:lpstr>Ar dy allu 'rwy'n ymddiried:  mi anturiaf, doed a ddêl,  dreiddio drwy'r afonydd dyfnion,  mae dy eiriau oll dan sêl;  fyth ni fetha a gredo ynot,  ni bu un erioed yn ôl;  mi â 'mlaen, a doed a ddelo,  graig a thyle, ar dy ôl.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695</cp:revision>
  <dcterms:modified xsi:type="dcterms:W3CDTF">2015-02-14T02:00:23Z</dcterms:modified>
</cp:coreProperties>
</file>