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99" r:id="rId2"/>
    <p:sldId id="60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36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781869" y="404664"/>
            <a:ext cx="8219256" cy="5668962"/>
          </a:xfrm>
        </p:spPr>
        <p:txBody>
          <a:bodyPr>
            <a:normAutofit/>
          </a:bodyPr>
          <a:lstStyle/>
          <a:p>
            <a:pPr algn="l"/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Anghrediniaeth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gad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fi'n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llonydd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onid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 mi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godaf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lef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o'r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dyfnderoedd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rwy'n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gorwedd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fyny'n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lân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ganol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Brawd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yno'n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eiriol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drosof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wy'n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angof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nos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dydd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Brawd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dyr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gadwynau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Brawd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ddaw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â'r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caeth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rhydd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smtClean="0">
                <a:latin typeface="Arial" pitchFamily="34" charset="0"/>
                <a:cs typeface="Arial" pitchFamily="34" charset="0"/>
              </a:rPr>
              <a:t>729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346646"/>
            <a:ext cx="7992888" cy="5242594"/>
          </a:xfrm>
        </p:spPr>
        <p:txBody>
          <a:bodyPr>
            <a:normAutofit/>
          </a:bodyPr>
          <a:lstStyle/>
          <a:p>
            <a:pPr algn="l"/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Chydig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ble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rwyt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ti'n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llechu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Cymer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galon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gwna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ran;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obaith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egwan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ble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rwyt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tithau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gledd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blaid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anghrediniaeth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ffo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o'r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llwybyr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rhaid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imi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frwydro'n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hir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eiddil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enw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eto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rwy'n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ennill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altLang="cy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Connector 3"/>
          <p:cNvCxnSpPr/>
          <p:nvPr/>
        </p:nvCxnSpPr>
        <p:spPr>
          <a:xfrm>
            <a:off x="1815994" y="5805264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23928" y="6444044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cy-GB" sz="1400" dirty="0">
                <a:latin typeface="Arial" pitchFamily="34" charset="0"/>
                <a:cs typeface="Arial" pitchFamily="34" charset="0"/>
              </a:rPr>
              <a:t>DAFYDD WILLIAM 1721?-94</a:t>
            </a:r>
            <a:endParaRPr lang="cy-GB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1715</TotalTime>
  <Words>24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Anghrediniaeth, gad fi'n llonydd,   onid e mi godaf lef  o'r dyfnderoedd, lle 'rwy'n gorwedd,   i fyny'n lân i ganol nef;  Brawd sydd yno'n eiriol drosof,   nid wy'n angof nos na dydd,  Brawd a dyr fy holl gadwynau,   Brawd a ddaw â'r caeth yn rhydd.</vt:lpstr>
      <vt:lpstr>'Chydig ffydd, ble 'rwyt ti'n llechu?   Cymer galon, gwna dy ran;  obaith egwan, ble 'rwyt tithau?   Tyn dy gledd o blaid y gwan:  anghrediniaeth, ffo o'r llwybyr,   nid rhaid imi frwydro'n hir;  er mai eiddil yw fy enw   eto i gyd 'rwy'n ennill tir.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693</cp:revision>
  <dcterms:modified xsi:type="dcterms:W3CDTF">2015-02-14T01:54:58Z</dcterms:modified>
</cp:coreProperties>
</file>