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17240" y="424334"/>
            <a:ext cx="8219256" cy="5668962"/>
          </a:xfrm>
        </p:spPr>
        <p:txBody>
          <a:bodyPr>
            <a:normAutofit/>
          </a:bodyPr>
          <a:lstStyle/>
          <a:p>
            <a:pPr algn="l"/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Pam y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caiff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bwystfilod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rheibus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Dorri'r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egin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mân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i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Pam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caiff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blodau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peraidd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ieuainc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Fethu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gan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sychder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mawr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Tyred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â'r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cawodydd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hyfryd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Sy'n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cynyddu'r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egin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grawn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-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Cawod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hyfryd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bore,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Ac un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arall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prynhawn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728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8352928" cy="5668962"/>
          </a:xfrm>
        </p:spPr>
        <p:txBody>
          <a:bodyPr>
            <a:normAutofit/>
          </a:bodyPr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Gosod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babell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yng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ngwlad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Gosen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Tyred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Arglwydd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yno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</a:t>
            </a:r>
            <a:r>
              <a:rPr lang="en-GB" altLang="cy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hun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Gostwng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uchelder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golau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Gwna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drigfan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gyda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Trig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Seion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aros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yno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Lle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mae'r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llwythau'n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dod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ynghyd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na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'mad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oddi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wrth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altLang="cy-GB" sz="420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r>
              <a:rPr lang="en-GB" altLang="cy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bobol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Nes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ulw'r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elo'r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byd</a:t>
            </a:r>
            <a:r>
              <a:rPr lang="en-GB" altLang="cy-GB" sz="42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3" name="Straight Connector 3"/>
          <p:cNvCxnSpPr/>
          <p:nvPr/>
        </p:nvCxnSpPr>
        <p:spPr>
          <a:xfrm>
            <a:off x="1815994" y="594928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4440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Pam y caiff bwystfilod rheibus   Dorri'r egin mân i lawr? Pam caiff blodau peraidd, ieuainc   Fethu gan y sychder mawr? Tyred â'r cawodydd hyfryd   Sy'n cynyddu'r egin grawn - Cawod hyfryd yn y bore,   Ac un arall y prynhawn.</vt:lpstr>
      <vt:lpstr>Gosod babell yng ngwlad Gosen,   Tyred, Arglwydd, yno d’hun; Gostwng o'r uchelder golau,   Gwna dy drigfan gyda dyn: Trig yn Seion, aros yno,   Lle mae'r llwythau'n dod ynghyd; Byth na 'mad oddi wrth dy bobol   Nes yn ulw'r elo'r byd.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693</cp:revision>
  <dcterms:modified xsi:type="dcterms:W3CDTF">2015-03-06T08:54:59Z</dcterms:modified>
</cp:coreProperties>
</file>