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8" r:id="rId3"/>
    <p:sldId id="59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727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187624" y="623590"/>
            <a:ext cx="8208912" cy="518167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Anfon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oleuni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y </a:t>
            </a:r>
            <a:r>
              <a:rPr lang="en-US" sz="4000" dirty="0" err="1">
                <a:solidFill>
                  <a:schemeClr val="bg1"/>
                </a:solidFill>
              </a:rPr>
              <a:t>dyfroedd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tywyll</a:t>
            </a:r>
            <a:r>
              <a:rPr lang="en-US" sz="4000" dirty="0">
                <a:solidFill>
                  <a:schemeClr val="bg1"/>
                </a:solidFill>
              </a:rPr>
              <a:t>, du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sydd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â'u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cerrynt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cydgroesi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gan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mwrw</a:t>
            </a:r>
            <a:r>
              <a:rPr lang="en-US" sz="4000" dirty="0">
                <a:solidFill>
                  <a:schemeClr val="bg1"/>
                </a:solidFill>
              </a:rPr>
              <a:t> o bob </a:t>
            </a:r>
            <a:r>
              <a:rPr lang="en-US" sz="4000" dirty="0" err="1">
                <a:solidFill>
                  <a:schemeClr val="bg1"/>
                </a:solidFill>
              </a:rPr>
              <a:t>tu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dyro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fraich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cynhaliaeth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rho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achub</a:t>
            </a:r>
            <a:r>
              <a:rPr lang="en-US" sz="4000" dirty="0">
                <a:solidFill>
                  <a:schemeClr val="bg1"/>
                </a:solidFill>
              </a:rPr>
              <a:t> un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en-US" sz="4000" dirty="0">
                <a:solidFill>
                  <a:schemeClr val="bg1"/>
                </a:solidFill>
              </a:rPr>
              <a:t> all </a:t>
            </a:r>
            <a:r>
              <a:rPr lang="en-US" sz="4000" dirty="0" err="1">
                <a:solidFill>
                  <a:schemeClr val="bg1"/>
                </a:solidFill>
              </a:rPr>
              <a:t>nofio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eiliad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arall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fymryn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hun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043608" y="548680"/>
            <a:ext cx="7992888" cy="518167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Methu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credu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geiriau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dynion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gweld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hanwadalwch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chwerwi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wrth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wendidau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eraill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gweld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ngwendid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innau'n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fwy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nghalon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rhag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dibynnu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un dim </a:t>
            </a:r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grym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gras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roes </a:t>
            </a:r>
            <a:r>
              <a:rPr lang="en-US" sz="4000" dirty="0" err="1">
                <a:solidFill>
                  <a:schemeClr val="bg1"/>
                </a:solidFill>
              </a:rPr>
              <a:t>Mab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lle'r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troseddwr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droes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y </a:t>
            </a:r>
            <a:r>
              <a:rPr lang="en-US" sz="4000" dirty="0" err="1">
                <a:solidFill>
                  <a:schemeClr val="bg1"/>
                </a:solidFill>
              </a:rPr>
              <a:t>Brenin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was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6865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115616" y="479574"/>
            <a:ext cx="7488832" cy="532569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 smtClean="0">
                <a:solidFill>
                  <a:schemeClr val="bg1"/>
                </a:solidFill>
              </a:rPr>
              <a:t>Tyred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wyddost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rym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ngwendid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pwys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mai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thrawiadau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gofidiau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don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don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fwrn</a:t>
            </a:r>
            <a:r>
              <a:rPr lang="en-US" sz="4000" dirty="0">
                <a:solidFill>
                  <a:schemeClr val="bg1"/>
                </a:solidFill>
              </a:rPr>
              <a:t> di-</a:t>
            </a:r>
            <a:r>
              <a:rPr lang="en-US" sz="4000" dirty="0" err="1">
                <a:solidFill>
                  <a:schemeClr val="bg1"/>
                </a:solidFill>
              </a:rPr>
              <a:t>drai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tro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tonnau</a:t>
            </a:r>
            <a:r>
              <a:rPr lang="en-US" sz="4000" dirty="0">
                <a:solidFill>
                  <a:schemeClr val="bg1"/>
                </a:solidFill>
              </a:rPr>
              <a:t> 'n </a:t>
            </a:r>
            <a:r>
              <a:rPr lang="en-US" sz="4000" dirty="0" err="1">
                <a:solidFill>
                  <a:schemeClr val="bg1"/>
                </a:solidFill>
              </a:rPr>
              <a:t>ôl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boddi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Satan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dyfnder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mawr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gad </a:t>
            </a:r>
            <a:r>
              <a:rPr lang="en-US" sz="4000" dirty="0" err="1">
                <a:solidFill>
                  <a:schemeClr val="bg1"/>
                </a:solidFill>
              </a:rPr>
              <a:t>im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deimlo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tangnefedd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danaf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gyda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thoriad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gwawr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6505599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SIÔN ALED 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1708</TotalTime>
  <Words>26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691</cp:revision>
  <dcterms:modified xsi:type="dcterms:W3CDTF">2015-02-14T01:48:03Z</dcterms:modified>
</cp:coreProperties>
</file>