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8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725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95536" y="548680"/>
            <a:ext cx="9073008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ddedwydd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tragwyddol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orffwys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oddi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llafur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nghanol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môr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ryfeddodau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heb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weld </a:t>
            </a:r>
            <a:r>
              <a:rPr lang="en-US" sz="4000" dirty="0" err="1">
                <a:solidFill>
                  <a:schemeClr val="bg1"/>
                </a:solidFill>
              </a:rPr>
              <a:t>terfyn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glan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mynediad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helaeth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fewn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trigfannau</a:t>
            </a:r>
            <a:r>
              <a:rPr lang="en-US" sz="4000" dirty="0">
                <a:solidFill>
                  <a:schemeClr val="bg1"/>
                </a:solidFill>
              </a:rPr>
              <a:t> Tri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Un,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dŵr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nofio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drwyddo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a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83568" y="548680"/>
            <a:ext cx="8136904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Melys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gofio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cyfamod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draw </a:t>
            </a: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wnaed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Un,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tragwyddol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syllu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y Person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gymerodd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gyflawni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amodau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trist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angau'i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enaid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oedd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dyma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gân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saith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ugeinmil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tu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draw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llen</a:t>
            </a:r>
            <a:r>
              <a:rPr lang="en-US" sz="4000" dirty="0">
                <a:solidFill>
                  <a:schemeClr val="bg1"/>
                </a:solidFill>
              </a:rPr>
              <a:t> â </a:t>
            </a:r>
            <a:r>
              <a:rPr lang="en-US" sz="4000" dirty="0" err="1">
                <a:solidFill>
                  <a:schemeClr val="bg1"/>
                </a:solidFill>
              </a:rPr>
              <a:t>llawen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floedd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5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27584" y="479574"/>
            <a:ext cx="8352928" cy="53256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haul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taro,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allu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marw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rhyw</a:t>
            </a:r>
            <a:r>
              <a:rPr lang="en-US" sz="4000" dirty="0">
                <a:solidFill>
                  <a:schemeClr val="bg1"/>
                </a:solidFill>
              </a:rPr>
              <a:t> alar </a:t>
            </a:r>
            <a:r>
              <a:rPr lang="en-US" sz="4000" smtClean="0">
                <a:solidFill>
                  <a:schemeClr val="bg1"/>
                </a:solidFill>
              </a:rPr>
              <a:t>wedi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darfod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dim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canu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farwol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glwy</a:t>
            </a:r>
            <a:r>
              <a:rPr lang="en-US" sz="4000" dirty="0">
                <a:solidFill>
                  <a:schemeClr val="bg1"/>
                </a:solidFill>
              </a:rPr>
              <a:t>';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nofio'n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afon</a:t>
            </a:r>
            <a:r>
              <a:rPr lang="en-US" sz="4000" dirty="0">
                <a:solidFill>
                  <a:schemeClr val="bg1"/>
                </a:solidFill>
              </a:rPr>
              <a:t> bur y </a:t>
            </a:r>
            <a:r>
              <a:rPr lang="en-US" sz="4000" dirty="0" err="1">
                <a:solidFill>
                  <a:schemeClr val="bg1"/>
                </a:solidFill>
              </a:rPr>
              <a:t>bywyd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diderfyn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heddwch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sanctaidd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dywyniadau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digymylau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gwerthfawr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angau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Calfarî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ANN GRIFFITHS, 1776-1805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1699</TotalTime>
  <Words>27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685</cp:revision>
  <dcterms:modified xsi:type="dcterms:W3CDTF">2015-02-14T01:39:42Z</dcterms:modified>
</cp:coreProperties>
</file>