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36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723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971599" y="548680"/>
            <a:ext cx="8029525" cy="518167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O am </a:t>
            </a:r>
            <a:r>
              <a:rPr lang="en-US" sz="4000" dirty="0" err="1">
                <a:solidFill>
                  <a:schemeClr val="bg1"/>
                </a:solidFill>
              </a:rPr>
              <a:t>bara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uchel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yfed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o </a:t>
            </a:r>
            <a:r>
              <a:rPr lang="en-US" sz="4000" dirty="0" err="1">
                <a:solidFill>
                  <a:schemeClr val="bg1"/>
                </a:solidFill>
              </a:rPr>
              <a:t>ffrydiau'r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iachawdwriaeth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fawr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nes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fy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nghwbwl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ddisychedu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am </a:t>
            </a:r>
            <a:r>
              <a:rPr lang="en-US" sz="4000" dirty="0" err="1">
                <a:solidFill>
                  <a:schemeClr val="bg1"/>
                </a:solidFill>
              </a:rPr>
              <a:t>ddarfodedig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bethau'r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llawr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byw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ddisgwyl</a:t>
            </a:r>
            <a:r>
              <a:rPr lang="en-US" sz="4000" dirty="0">
                <a:solidFill>
                  <a:schemeClr val="bg1"/>
                </a:solidFill>
              </a:rPr>
              <a:t> am </a:t>
            </a:r>
            <a:r>
              <a:rPr lang="en-US" sz="4000" dirty="0" err="1" smtClean="0">
                <a:solidFill>
                  <a:schemeClr val="bg1"/>
                </a:solidFill>
              </a:rPr>
              <a:t>fy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Arglwydd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bod</a:t>
            </a:r>
            <a:r>
              <a:rPr lang="en-US" sz="4000" dirty="0">
                <a:solidFill>
                  <a:schemeClr val="bg1"/>
                </a:solidFill>
              </a:rPr>
              <a:t>, pan </a:t>
            </a:r>
            <a:r>
              <a:rPr lang="en-US" sz="4000" dirty="0" err="1" smtClean="0">
                <a:solidFill>
                  <a:schemeClr val="bg1"/>
                </a:solidFill>
              </a:rPr>
              <a:t>ddêl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effro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iawn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agoryd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iddo'n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ebrwydd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a </a:t>
            </a:r>
            <a:r>
              <a:rPr lang="en-US" sz="4000" dirty="0" err="1">
                <a:solidFill>
                  <a:schemeClr val="bg1"/>
                </a:solidFill>
              </a:rPr>
              <a:t>mwynhau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ddelw'n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llawn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126865" y="573325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827584" y="335558"/>
            <a:ext cx="8352928" cy="5325690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 smtClean="0">
                <a:solidFill>
                  <a:schemeClr val="bg1"/>
                </a:solidFill>
              </a:rPr>
              <a:t>Rhyfeddu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wnaf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â </a:t>
            </a:r>
            <a:r>
              <a:rPr lang="en-US" sz="4000" dirty="0" err="1">
                <a:solidFill>
                  <a:schemeClr val="bg1"/>
                </a:solidFill>
              </a:rPr>
              <a:t>mawr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ryfeddod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pan </a:t>
            </a:r>
            <a:r>
              <a:rPr lang="en-US" sz="4000" dirty="0" err="1" smtClean="0">
                <a:solidFill>
                  <a:schemeClr val="bg1"/>
                </a:solidFill>
              </a:rPr>
              <a:t>ddêl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ben y </a:t>
            </a:r>
            <a:r>
              <a:rPr lang="en-US" sz="4000" dirty="0" err="1">
                <a:solidFill>
                  <a:schemeClr val="bg1"/>
                </a:solidFill>
              </a:rPr>
              <a:t>ddedwydd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awr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caf</a:t>
            </a:r>
            <a:r>
              <a:rPr lang="en-US" sz="4000" dirty="0">
                <a:solidFill>
                  <a:schemeClr val="bg1"/>
                </a:solidFill>
              </a:rPr>
              <a:t> weld </a:t>
            </a:r>
            <a:r>
              <a:rPr lang="en-US" sz="4000" dirty="0" err="1" smtClean="0">
                <a:solidFill>
                  <a:schemeClr val="bg1"/>
                </a:solidFill>
              </a:rPr>
              <a:t>fy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meddwl</a:t>
            </a:r>
            <a:r>
              <a:rPr lang="en-US" sz="4000" dirty="0" smtClean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sy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yma'n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gwibio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ar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ôl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teganau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gwael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llawr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wedi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dragwyddol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setlo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ar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wrthrych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mawr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Berson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ef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diysgog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gydymffurfio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â </a:t>
            </a:r>
            <a:r>
              <a:rPr lang="en-US" sz="4000" dirty="0" err="1">
                <a:solidFill>
                  <a:schemeClr val="bg1"/>
                </a:solidFill>
              </a:rPr>
              <a:t>phur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sanctaidd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ddeddfau'r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nef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5896" y="6505599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>
                <a:latin typeface="Arial" pitchFamily="34" charset="0"/>
                <a:cs typeface="Arial" pitchFamily="34" charset="0"/>
              </a:rPr>
              <a:t>ANN GRIFFITHS, 1776-1805</a:t>
            </a:r>
          </a:p>
        </p:txBody>
      </p:sp>
    </p:spTree>
    <p:extLst>
      <p:ext uri="{BB962C8B-B14F-4D97-AF65-F5344CB8AC3E}">
        <p14:creationId xmlns:p14="http://schemas.microsoft.com/office/powerpoint/2010/main" val="26084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1687</TotalTime>
  <Words>20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677</cp:revision>
  <dcterms:modified xsi:type="dcterms:W3CDTF">2015-02-14T01:26:48Z</dcterms:modified>
</cp:coreProperties>
</file>