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722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436772" y="695598"/>
            <a:ext cx="7311692" cy="518167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Ni </a:t>
            </a:r>
            <a:r>
              <a:rPr lang="en-US" sz="4000" dirty="0" err="1">
                <a:solidFill>
                  <a:schemeClr val="bg1"/>
                </a:solidFill>
              </a:rPr>
              <a:t>ddichon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a'i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deganau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fodloni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serchiadau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nawr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enillwyd</a:t>
            </a:r>
            <a:r>
              <a:rPr lang="en-US" sz="4000" dirty="0">
                <a:solidFill>
                  <a:schemeClr val="bg1"/>
                </a:solidFill>
              </a:rPr>
              <a:t> ac </a:t>
            </a:r>
            <a:r>
              <a:rPr lang="en-US" sz="4000" dirty="0" err="1">
                <a:solidFill>
                  <a:schemeClr val="bg1"/>
                </a:solidFill>
              </a:rPr>
              <a:t>ehangwyd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Iesu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mawr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ef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nid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llai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>
                <a:solidFill>
                  <a:schemeClr val="bg1"/>
                </a:solidFill>
              </a:rPr>
              <a:t>a all </a:t>
            </a:r>
            <a:r>
              <a:rPr lang="en-US" sz="4000" dirty="0" err="1">
                <a:solidFill>
                  <a:schemeClr val="bg1"/>
                </a:solidFill>
              </a:rPr>
              <a:t>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llenwi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mor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ddiamgyffred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O am </a:t>
            </a:r>
            <a:r>
              <a:rPr lang="en-US" sz="4000" dirty="0" err="1">
                <a:solidFill>
                  <a:schemeClr val="bg1"/>
                </a:solidFill>
              </a:rPr>
              <a:t>syllu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Berson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fel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y </a:t>
            </a:r>
            <a:r>
              <a:rPr lang="en-US" sz="4000" dirty="0" err="1">
                <a:solidFill>
                  <a:schemeClr val="bg1"/>
                </a:solidFill>
              </a:rPr>
              <a:t>mae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ddyn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26865" y="573325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1043608" y="263550"/>
            <a:ext cx="7815748" cy="532569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chawn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dreulio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nyddiau'n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fywyd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ddyrchafu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waed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llechu'n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dawel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gysgod</a:t>
            </a: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byw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marw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draed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caru'r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phara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chodi</a:t>
            </a: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am </a:t>
            </a:r>
            <a:r>
              <a:rPr lang="en-US" sz="4000" dirty="0" err="1">
                <a:solidFill>
                  <a:schemeClr val="bg1"/>
                </a:solidFill>
              </a:rPr>
              <a:t>mai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Mhriod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ymddifyrru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Berson</a:t>
            </a: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a'i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addoli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6505599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Arial" pitchFamily="34" charset="0"/>
                <a:cs typeface="Arial" pitchFamily="34" charset="0"/>
              </a:rPr>
              <a:t>ANN GRIFFITHS, 1776-1805</a:t>
            </a:r>
          </a:p>
        </p:txBody>
      </p:sp>
    </p:spTree>
    <p:extLst>
      <p:ext uri="{BB962C8B-B14F-4D97-AF65-F5344CB8AC3E}">
        <p14:creationId xmlns:p14="http://schemas.microsoft.com/office/powerpoint/2010/main" val="26084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1677</TotalTime>
  <Words>21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673</cp:revision>
  <dcterms:modified xsi:type="dcterms:W3CDTF">2015-02-14T01:17:09Z</dcterms:modified>
</cp:coreProperties>
</file>