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8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721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20748" y="407566"/>
            <a:ext cx="6879644" cy="597376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tebyg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Grist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gysegru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’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wasanaethu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Hunan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ne’,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eraill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Cyt</a:t>
            </a:r>
            <a:r>
              <a:rPr lang="en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145853" y="214313"/>
            <a:ext cx="8034659" cy="597376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tebyg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mad – 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Enciliai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nghanol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dwfn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ddistawrwydd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Ymhell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s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hoffai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cymundeb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Â’i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Cyt</a:t>
            </a:r>
            <a:r>
              <a:rPr lang="en-US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638132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331640" y="263550"/>
            <a:ext cx="7815748" cy="597376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awyddfryd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helpu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plant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gofidiau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Ac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esmwyth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cur;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ymarllwys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E’n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ddi-drai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Cyt</a:t>
            </a:r>
            <a:r>
              <a:rPr lang="en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Arial" pitchFamily="34" charset="0"/>
                <a:cs typeface="Arial" pitchFamily="34" charset="0"/>
              </a:rPr>
              <a:t>ELEAZAR ROBERTS, 1825-1912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672</cp:revision>
  <dcterms:modified xsi:type="dcterms:W3CDTF">2015-03-27T13:46:21Z</dcterms:modified>
</cp:coreProperties>
</file>