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98" r:id="rId3"/>
    <p:sldId id="59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718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03647" y="620688"/>
            <a:ext cx="759747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Os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gwelir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fi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bechadur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ryw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ben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nhaith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rhyfeddol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canu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newydd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iaith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seinio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buddugoliaeth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am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iachawdwriaeth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lawn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ofni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colli'r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frwydyr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bore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phrynhawn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476672"/>
            <a:ext cx="77048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>
                <a:latin typeface="Arial" pitchFamily="34" charset="0"/>
                <a:cs typeface="Arial" pitchFamily="34" charset="0"/>
              </a:rPr>
              <a:t>Fe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genir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ac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genir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nhragwyddoldeb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os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gwelir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un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pererin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llesg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ben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daith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gurwyd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tymhestloedd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olchwyd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gwaed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gannwyd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ac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gadwyd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drwy'r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iachawdwriaeth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rad.</a:t>
            </a:r>
          </a:p>
        </p:txBody>
      </p:sp>
    </p:spTree>
    <p:extLst>
      <p:ext uri="{BB962C8B-B14F-4D97-AF65-F5344CB8AC3E}">
        <p14:creationId xmlns:p14="http://schemas.microsoft.com/office/powerpoint/2010/main" val="38049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47664" y="332656"/>
            <a:ext cx="72728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Os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dof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fi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drwy'r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anialwch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rhyfeddaf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a'm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henaid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lonyddwch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'r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ôl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ganwaith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golli'r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maes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maglau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wedi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torri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a'm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traed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gwbwl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os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smtClean="0">
                <a:latin typeface="Arial" pitchFamily="34" charset="0"/>
                <a:cs typeface="Arial" pitchFamily="34" charset="0"/>
              </a:rPr>
              <a:t>gwelir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fi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hynny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tragwyddol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foli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fydd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26865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851920" y="6290156"/>
            <a:ext cx="5270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1 CASGLIAD </a:t>
            </a:r>
            <a:r>
              <a:rPr lang="en-GB" sz="1400">
                <a:latin typeface="Arial" pitchFamily="34" charset="0"/>
                <a:cs typeface="Arial" pitchFamily="34" charset="0"/>
              </a:rPr>
              <a:t>HARRI </a:t>
            </a:r>
            <a:r>
              <a:rPr lang="en-GB" sz="1400" smtClean="0">
                <a:latin typeface="Arial" pitchFamily="34" charset="0"/>
                <a:cs typeface="Arial" pitchFamily="34" charset="0"/>
              </a:rPr>
              <a:t>SIÔN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1773 2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DAFYDD MORRIS, 1744-91</a:t>
            </a:r>
          </a:p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	3 HANNAH JOSHUA, bl. 1812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1658</TotalTime>
  <Words>32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666</cp:revision>
  <dcterms:modified xsi:type="dcterms:W3CDTF">2015-03-27T13:38:38Z</dcterms:modified>
</cp:coreProperties>
</file>