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716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03647" y="620688"/>
            <a:ext cx="669674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Gŵr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Galfaria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welir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ddaw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eistedd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orsedd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glorian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law,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phawb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gesglir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ato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i'w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pwyso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ger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fron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f'enaid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cais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dduwioldeb</a:t>
            </a: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dro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glorian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hon.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31640" y="332656"/>
            <a:ext cx="727280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>
                <a:latin typeface="Arial" pitchFamily="34" charset="0"/>
                <a:cs typeface="Arial" pitchFamily="34" charset="0"/>
              </a:rPr>
              <a:t>Mae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cofio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cyfrif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hwn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cyn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hir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uchel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alw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arnaf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lefain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am y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gwir</a:t>
            </a:r>
            <a:endParaRPr lang="en-GB" sz="4200" dirty="0">
              <a:latin typeface="Arial" pitchFamily="34" charset="0"/>
              <a:cs typeface="Arial" pitchFamily="34" charset="0"/>
            </a:endParaRPr>
          </a:p>
          <a:p>
            <a:r>
              <a:rPr lang="en-GB" sz="4200" dirty="0">
                <a:latin typeface="Arial" pitchFamily="34" charset="0"/>
                <a:cs typeface="Arial" pitchFamily="34" charset="0"/>
              </a:rPr>
              <a:t>'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rwy'n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ofni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'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nhwyllo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f'hunan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didwylla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fi:</a:t>
            </a:r>
          </a:p>
          <a:p>
            <a:r>
              <a:rPr lang="en-GB" sz="42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ddeil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bwyso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ond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gwaith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GB" sz="4200" dirty="0">
                <a:latin typeface="Arial" pitchFamily="34" charset="0"/>
                <a:cs typeface="Arial" pitchFamily="34" charset="0"/>
              </a:rPr>
              <a:t> di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26865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64088" y="6453336"/>
            <a:ext cx="3678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Arial" pitchFamily="34" charset="0"/>
                <a:cs typeface="Arial" pitchFamily="34" charset="0"/>
              </a:rPr>
              <a:t>1 THOMAS PHILLIPS, 1772-1842. 2 ANAD.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</TotalTime>
  <Words>24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661</cp:revision>
  <dcterms:modified xsi:type="dcterms:W3CDTF">2015-03-27T13:32:53Z</dcterms:modified>
</cp:coreProperties>
</file>