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7"/>
  </p:notesMasterIdLst>
  <p:sldIdLst>
    <p:sldId id="572" r:id="rId2"/>
    <p:sldId id="594" r:id="rId3"/>
    <p:sldId id="595" r:id="rId4"/>
    <p:sldId id="596" r:id="rId5"/>
    <p:sldId id="593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71" d="100"/>
          <a:sy n="71" d="100"/>
        </p:scale>
        <p:origin x="-117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713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15615" y="836712"/>
            <a:ext cx="705678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Boed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mywyd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oll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ddiolch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dim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ond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wna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gwaredigaeth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ragor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greadur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is y ne': 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gallu'r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nefoedd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oedd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a'm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daliodd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lan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9552" y="836712"/>
            <a:ext cx="828092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dibyn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bûm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chwarae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syrthiasai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f’enaid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gwan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nid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bosibl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imi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godi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byth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dyfnder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hwnnw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lan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Iesu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Iesu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trefnu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oll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hun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188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898842"/>
            <a:ext cx="950505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Rhaid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bod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rhagluniaeth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ddistaw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rhaid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bod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rhyw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arfaeth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gref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rhwymo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heb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im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wybod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golofnau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pur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	O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ragluniaeth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trefnu'r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ddaear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faith.</a:t>
            </a:r>
          </a:p>
        </p:txBody>
      </p:sp>
    </p:spTree>
    <p:extLst>
      <p:ext uri="{BB962C8B-B14F-4D97-AF65-F5344CB8AC3E}">
        <p14:creationId xmlns:p14="http://schemas.microsoft.com/office/powerpoint/2010/main" val="25757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7544" y="836712"/>
            <a:ext cx="87849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Rhyfedd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ddoethineb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rhyfedd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rym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nid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oes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is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luosog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all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wrth'nebu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ddim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try'r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greadigaeth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ôl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gwrthol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wrth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air.</a:t>
            </a:r>
          </a:p>
        </p:txBody>
      </p:sp>
    </p:spTree>
    <p:extLst>
      <p:ext uri="{BB962C8B-B14F-4D97-AF65-F5344CB8AC3E}">
        <p14:creationId xmlns:p14="http://schemas.microsoft.com/office/powerpoint/2010/main" val="298258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26865" y="537321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WILLIAM WILLIAMS, 1717-91</a:t>
            </a:r>
          </a:p>
        </p:txBody>
      </p:sp>
      <p:sp>
        <p:nvSpPr>
          <p:cNvPr id="7" name="Rectangle 6"/>
          <p:cNvSpPr/>
          <p:nvPr/>
        </p:nvSpPr>
        <p:spPr>
          <a:xfrm>
            <a:off x="539552" y="682818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D'air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gwneud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byw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farw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eilwaith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gwneud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marw'n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fyw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d'air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greodd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ac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cynnal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	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greadigaeth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o bob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rhyw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hunan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ydyw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bywyd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maith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1634</TotalTime>
  <Words>45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653</cp:revision>
  <dcterms:modified xsi:type="dcterms:W3CDTF">2015-03-05T15:31:41Z</dcterms:modified>
</cp:coreProperties>
</file>