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5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711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9592" y="836712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Dechrau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canu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dechrau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canmol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-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ymhen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mil 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filoedd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-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pererinion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hyfryd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draw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ben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cheir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diwedd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sŵn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delyn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836712"/>
            <a:ext cx="741682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Yno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caf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fi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ddweud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hanes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sut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dringodd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eiddil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gwan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afonydd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thros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greigiau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dyrys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anial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serth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lan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hunan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gaiff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clod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eitha'r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6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08518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WILLIAM WILLIAMS, 1717-91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682818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ddiwedd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canu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ddiwedd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clod,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ddiwedd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cofio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cystuddiau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fu'n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bod;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byth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dderfydd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canmol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nh</a:t>
            </a:r>
            <a:r>
              <a:rPr lang="cy-GB" sz="4200" dirty="0" smtClean="0">
                <a:latin typeface="Arial" pitchFamily="34" charset="0"/>
                <a:cs typeface="Arial" pitchFamily="34" charset="0"/>
              </a:rPr>
              <a:t>ŷ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Nhad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82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646</cp:revision>
  <dcterms:modified xsi:type="dcterms:W3CDTF">2015-02-13T22:35:00Z</dcterms:modified>
</cp:coreProperties>
</file>