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5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708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836712"/>
            <a:ext cx="95050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syched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nghalon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heddiw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am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gael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fwynhau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dyfroedd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hyfryd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ffynnon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Bethlem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-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dyfroedd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gloyw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parhau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cawn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hynny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'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mlaen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mi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gerddwn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nhaith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1560" y="836712"/>
            <a:ext cx="82809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gwres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mor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danbaid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grym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nwydau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tân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gwrthrychau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gwag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o'm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cwmpas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am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rhwystro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fynd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ymlaen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rho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gysgod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addfwyn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ganol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6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6865" y="529962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WILLIAM </a:t>
            </a:r>
            <a:r>
              <a:rPr lang="en-US" sz="1400" dirty="0">
                <a:latin typeface="+mj-lt"/>
              </a:rPr>
              <a:t>WILLIAMS, 1717-91</a:t>
            </a:r>
            <a:endParaRPr lang="en-GB" sz="1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24" y="682818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Dyma'r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man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dymunwn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aros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fewn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pabell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bur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Nuw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uwch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terfysgoedd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euog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themtasiwn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o bob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rhyw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awelon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peraidd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hyfryd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ngwlad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1611</TotalTime>
  <Words>29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636</cp:revision>
  <dcterms:modified xsi:type="dcterms:W3CDTF">2015-02-13T22:23:01Z</dcterms:modified>
</cp:coreProperties>
</file>