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9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705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71600" y="836712"/>
            <a:ext cx="777686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N'ad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fod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gennyf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ond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d'ogoniant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pur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sancteiddiol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yma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a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thraw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GB" sz="4200" dirty="0">
                <a:latin typeface="Arial" pitchFamily="34" charset="0"/>
                <a:cs typeface="Arial" pitchFamily="34" charset="0"/>
              </a:rPr>
              <a:t>'n union nod o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flaen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fy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amrant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>
                <a:latin typeface="Arial" pitchFamily="34" charset="0"/>
                <a:cs typeface="Arial" pitchFamily="34" charset="0"/>
              </a:rPr>
              <a:t>pa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beth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bynnag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wnêl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fy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llaw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treulio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'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mywyd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f’unig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fywyd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er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glod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.</a:t>
            </a:r>
            <a:endParaRPr lang="en-GB" sz="4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145119" y="5013176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635896" y="6505599"/>
            <a:ext cx="55016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latin typeface="+mj-lt"/>
              </a:rPr>
              <a:t>WILLIAM </a:t>
            </a:r>
            <a:r>
              <a:rPr lang="en-US" sz="1400" dirty="0">
                <a:latin typeface="+mj-lt"/>
              </a:rPr>
              <a:t>WILLIAMS, 1717-91</a:t>
            </a:r>
            <a:endParaRPr lang="en-GB" sz="1400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610810"/>
            <a:ext cx="81003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200" dirty="0">
                <a:latin typeface="Arial" pitchFamily="34" charset="0"/>
                <a:cs typeface="Arial" pitchFamily="34" charset="0"/>
              </a:rPr>
              <a:t>O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distewch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gynddeiriog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donnau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tra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bwy'n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gwrando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llais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y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nef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sŵn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mwy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hoff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, a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sŵn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mwy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nefol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glywir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eiriau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ef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f’enaid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gwrando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lais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tangnefedd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pur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a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hedd</a:t>
            </a:r>
            <a:r>
              <a:rPr lang="en-GB" sz="4200" smtClean="0">
                <a:latin typeface="Arial" pitchFamily="34" charset="0"/>
                <a:cs typeface="Arial" pitchFamily="34" charset="0"/>
              </a:rPr>
              <a:t>.</a:t>
            </a:r>
            <a:endParaRPr lang="en-GB" sz="4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6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1601</TotalTime>
  <Words>61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630</cp:revision>
  <dcterms:modified xsi:type="dcterms:W3CDTF">2015-02-13T22:12:58Z</dcterms:modified>
</cp:coreProperties>
</file>