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95" r:id="rId3"/>
    <p:sldId id="596" r:id="rId4"/>
    <p:sldId id="593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71" d="100"/>
          <a:sy n="71" d="100"/>
        </p:scale>
        <p:origin x="-117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704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5576" y="889550"/>
            <a:ext cx="81369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Cudd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meiau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rhag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werin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cudd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hwy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rhag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cyfiawnder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ne';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cofia'r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gwaed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un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gollwyd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croesbren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dyfnder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bodda'r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cyfan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'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fai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34963" y="826834"/>
            <a:ext cx="80295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>
                <a:latin typeface="+mj-lt"/>
              </a:rPr>
              <a:t>Rho </a:t>
            </a:r>
            <a:r>
              <a:rPr lang="en-US" sz="4200" dirty="0" err="1">
                <a:latin typeface="+mj-lt"/>
              </a:rPr>
              <a:t>gydwybod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wedi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ei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channu'n</a:t>
            </a:r>
            <a:endParaRPr lang="en-US" sz="4200" dirty="0">
              <a:latin typeface="+mj-lt"/>
            </a:endParaRPr>
          </a:p>
          <a:p>
            <a:r>
              <a:rPr lang="en-US" sz="4200" dirty="0" err="1">
                <a:latin typeface="+mj-lt"/>
              </a:rPr>
              <a:t>beraidd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y </a:t>
            </a:r>
            <a:r>
              <a:rPr lang="en-US" sz="4200" dirty="0" err="1">
                <a:latin typeface="+mj-lt"/>
              </a:rPr>
              <a:t>dwyfol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waed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err="1">
                <a:latin typeface="+mj-lt"/>
              </a:rPr>
              <a:t>cnawd</a:t>
            </a:r>
            <a:r>
              <a:rPr lang="en-US" sz="4200" dirty="0">
                <a:latin typeface="+mj-lt"/>
              </a:rPr>
              <a:t> a </a:t>
            </a:r>
            <a:r>
              <a:rPr lang="en-US" sz="4200" dirty="0" err="1">
                <a:latin typeface="+mj-lt"/>
              </a:rPr>
              <a:t>natur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wedi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darfod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err="1">
                <a:latin typeface="+mj-lt"/>
              </a:rPr>
              <a:t>clwyfau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wedi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cael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 smtClean="0">
                <a:latin typeface="+mj-lt"/>
              </a:rPr>
              <a:t>iachâd</a:t>
            </a:r>
            <a:r>
              <a:rPr lang="en-US" sz="4200" dirty="0">
                <a:latin typeface="+mj-lt"/>
              </a:rPr>
              <a:t>; </a:t>
            </a:r>
          </a:p>
          <a:p>
            <a:r>
              <a:rPr lang="en-US" sz="4200" dirty="0" smtClean="0">
                <a:latin typeface="+mj-lt"/>
              </a:rPr>
              <a:t>	</a:t>
            </a:r>
            <a:r>
              <a:rPr lang="en-US" sz="4200" dirty="0" err="1" smtClean="0">
                <a:latin typeface="+mj-lt"/>
              </a:rPr>
              <a:t>minnau'n</a:t>
            </a:r>
            <a:r>
              <a:rPr lang="en-US" sz="4200" dirty="0" smtClean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aros</a:t>
            </a:r>
            <a:endParaRPr lang="en-US" sz="4200" dirty="0">
              <a:latin typeface="+mj-lt"/>
            </a:endParaRPr>
          </a:p>
          <a:p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fy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ninas</a:t>
            </a:r>
            <a:r>
              <a:rPr lang="en-US" sz="4200" dirty="0">
                <a:latin typeface="+mj-lt"/>
              </a:rPr>
              <a:t> fore a </a:t>
            </a:r>
            <a:r>
              <a:rPr lang="en-US" sz="4200" dirty="0" err="1">
                <a:latin typeface="+mj-lt"/>
              </a:rPr>
              <a:t>nawn</a:t>
            </a:r>
            <a:r>
              <a:rPr lang="en-US" sz="42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10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34963" y="826834"/>
            <a:ext cx="80295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>
                <a:latin typeface="+mj-lt"/>
              </a:rPr>
              <a:t>Rho </a:t>
            </a:r>
            <a:r>
              <a:rPr lang="en-US" sz="4200" dirty="0" err="1">
                <a:latin typeface="+mj-lt"/>
              </a:rPr>
              <a:t>fy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nwydau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fel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cantorion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err="1">
                <a:latin typeface="+mj-lt"/>
              </a:rPr>
              <a:t>oll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chwarae'u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bysedd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cun</a:t>
            </a:r>
            <a:endParaRPr lang="en-US" sz="4200" dirty="0">
              <a:latin typeface="+mj-lt"/>
            </a:endParaRPr>
          </a:p>
          <a:p>
            <a:r>
              <a:rPr lang="en-US" sz="4200" dirty="0" err="1">
                <a:latin typeface="+mj-lt"/>
              </a:rPr>
              <a:t>ar</a:t>
            </a:r>
            <a:r>
              <a:rPr lang="en-US" sz="4200" dirty="0">
                <a:latin typeface="+mj-lt"/>
              </a:rPr>
              <a:t> y </a:t>
            </a:r>
            <a:r>
              <a:rPr lang="en-US" sz="4200" dirty="0" err="1">
                <a:latin typeface="+mj-lt"/>
              </a:rPr>
              <a:t>delyn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sydd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yn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seinio</a:t>
            </a:r>
            <a:endParaRPr lang="en-US" sz="4200" dirty="0">
              <a:latin typeface="+mj-lt"/>
            </a:endParaRPr>
          </a:p>
          <a:p>
            <a:r>
              <a:rPr lang="en-US" sz="4200" dirty="0" err="1">
                <a:latin typeface="+mj-lt"/>
              </a:rPr>
              <a:t>enw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Iesu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mawr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ei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hun</a:t>
            </a:r>
            <a:r>
              <a:rPr lang="en-US" sz="4200" dirty="0">
                <a:latin typeface="+mj-lt"/>
              </a:rPr>
              <a:t>; </a:t>
            </a:r>
          </a:p>
          <a:p>
            <a:r>
              <a:rPr lang="en-US" sz="4200" dirty="0" smtClean="0">
                <a:latin typeface="+mj-lt"/>
              </a:rPr>
              <a:t>	neb </a:t>
            </a:r>
            <a:r>
              <a:rPr lang="en-US" sz="4200" dirty="0" err="1">
                <a:latin typeface="+mj-lt"/>
              </a:rPr>
              <a:t>ond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Iesu</a:t>
            </a:r>
            <a:endParaRPr lang="en-US" sz="4200" dirty="0">
              <a:latin typeface="+mj-lt"/>
            </a:endParaRPr>
          </a:p>
          <a:p>
            <a:r>
              <a:rPr lang="en-US" sz="4200" dirty="0" err="1">
                <a:latin typeface="+mj-lt"/>
              </a:rPr>
              <a:t>fo'n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ddifyrrwch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ddydd</a:t>
            </a:r>
            <a:r>
              <a:rPr lang="en-US" sz="4200" dirty="0">
                <a:latin typeface="+mj-lt"/>
              </a:rPr>
              <a:t> a nos.</a:t>
            </a:r>
          </a:p>
        </p:txBody>
      </p:sp>
    </p:spTree>
    <p:extLst>
      <p:ext uri="{BB962C8B-B14F-4D97-AF65-F5344CB8AC3E}">
        <p14:creationId xmlns:p14="http://schemas.microsoft.com/office/powerpoint/2010/main" val="23160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45119" y="501317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WILLIAM </a:t>
            </a:r>
            <a:r>
              <a:rPr lang="en-US" sz="1400" dirty="0">
                <a:latin typeface="+mj-lt"/>
              </a:rPr>
              <a:t>WILLIAMS, 1717-91</a:t>
            </a:r>
            <a:endParaRPr lang="en-GB" sz="14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610810"/>
            <a:ext cx="8100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Gwna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ddistawrwydd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ganiadau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cras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afrywiog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hen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diffodd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cynddeiriog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natur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difa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gras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gallwyf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200" dirty="0" err="1">
                <a:latin typeface="Arial" pitchFamily="34" charset="0"/>
                <a:cs typeface="Arial" pitchFamily="34" charset="0"/>
              </a:rPr>
              <a:t>glywed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pur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ganiadau'r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1587</TotalTime>
  <Words>105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628</cp:revision>
  <dcterms:modified xsi:type="dcterms:W3CDTF">2015-03-05T14:47:47Z</dcterms:modified>
</cp:coreProperties>
</file>