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94" r:id="rId3"/>
    <p:sldId id="595" r:id="rId4"/>
    <p:sldId id="59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700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576" y="889550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Ti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gwrando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gweddi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atat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daw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cnawd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isel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ddirmygi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clywi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ocheneidiau'r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tlawd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drugaredd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cofleidio'r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faith.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7" y="764704"/>
            <a:ext cx="795751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Minnau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blygaf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grynedig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orsedd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rasol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di,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gyda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hyder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gostyngedig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haeddiannau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Calfarî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: 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dyma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sylfaen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obeithion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euog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764704"/>
            <a:ext cx="864096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Hysbys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anghenion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traethu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ger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fron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gwyddost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gudd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feddyliau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'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nghalon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chrwydriadau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mynych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hon: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tosturia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ymgeledda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fi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â'th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MEIGANT, 1851-99</a:t>
            </a:r>
          </a:p>
        </p:txBody>
      </p:sp>
      <p:sp>
        <p:nvSpPr>
          <p:cNvPr id="7" name="Rectangle 6"/>
          <p:cNvSpPr/>
          <p:nvPr/>
        </p:nvSpPr>
        <p:spPr>
          <a:xfrm>
            <a:off x="864096" y="368072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unig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ddiwalla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f’eisiau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profiad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bendigedig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o'i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effeithiau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imi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nawr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gwrando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trugaredd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llef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33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616</cp:revision>
  <dcterms:modified xsi:type="dcterms:W3CDTF">2015-03-27T13:23:05Z</dcterms:modified>
</cp:coreProperties>
</file>