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72" r:id="rId2"/>
    <p:sldId id="594" r:id="rId3"/>
    <p:sldId id="595" r:id="rId4"/>
    <p:sldId id="593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699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55576" y="889550"/>
            <a:ext cx="856895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Pwy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a'm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dwg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ddinas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gadarn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lle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Duw'n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arlwyo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gwledd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lle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mae'r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awel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sancteiddrwydd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lle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mae'r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llwybrau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oll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hedd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? 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Hyfryd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fore</a:t>
            </a:r>
          </a:p>
          <a:p>
            <a:r>
              <a:rPr lang="en-GB" sz="4200" dirty="0">
                <a:latin typeface="Arial" pitchFamily="34" charset="0"/>
                <a:cs typeface="Arial" pitchFamily="34" charset="0"/>
              </a:rPr>
              <a:t>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caf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rodio'i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phalmant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aur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43607" y="764704"/>
            <a:ext cx="795751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Pwy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a'm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dwg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ddinas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gadarn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lle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pawb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llon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eu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cân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>
                <a:latin typeface="Arial" pitchFamily="34" charset="0"/>
                <a:cs typeface="Arial" pitchFamily="34" charset="0"/>
              </a:rPr>
              <a:t>neb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flin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fin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afonydd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>
                <a:latin typeface="Arial" pitchFamily="34" charset="0"/>
                <a:cs typeface="Arial" pitchFamily="34" charset="0"/>
              </a:rPr>
              <a:t>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breswylfa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lonydd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lân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Gwaith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a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gorffwys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bellach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wedi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mynd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un.</a:t>
            </a:r>
          </a:p>
        </p:txBody>
      </p:sp>
    </p:spTree>
    <p:extLst>
      <p:ext uri="{BB962C8B-B14F-4D97-AF65-F5344CB8AC3E}">
        <p14:creationId xmlns:p14="http://schemas.microsoft.com/office/powerpoint/2010/main" val="157846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71600" y="620688"/>
            <a:ext cx="784887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Pwy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a'm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dwg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ddinas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gadarn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lle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caf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nerth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fythol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fyw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yng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nghartrefle'r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pererinion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4200" dirty="0">
                <a:latin typeface="Arial" pitchFamily="34" charset="0"/>
                <a:cs typeface="Arial" pitchFamily="34" charset="0"/>
              </a:rPr>
              <a:t>hen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dreftadaeth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teulu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	O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welwn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dyrau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gwych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ddinas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bell.</a:t>
            </a:r>
          </a:p>
        </p:txBody>
      </p:sp>
    </p:spTree>
    <p:extLst>
      <p:ext uri="{BB962C8B-B14F-4D97-AF65-F5344CB8AC3E}">
        <p14:creationId xmlns:p14="http://schemas.microsoft.com/office/powerpoint/2010/main" val="33400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145119" y="515719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5896" y="6505599"/>
            <a:ext cx="5501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+mj-lt"/>
              </a:rPr>
              <a:t>MOELWYN, 1866-1944</a:t>
            </a:r>
          </a:p>
        </p:txBody>
      </p:sp>
      <p:sp>
        <p:nvSpPr>
          <p:cNvPr id="7" name="Rectangle 6"/>
          <p:cNvSpPr/>
          <p:nvPr/>
        </p:nvSpPr>
        <p:spPr>
          <a:xfrm>
            <a:off x="864096" y="368072"/>
            <a:ext cx="81003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a'm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dwg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ddinas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gadarn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 err="1">
                <a:latin typeface="Arial" pitchFamily="34" charset="0"/>
                <a:cs typeface="Arial" pitchFamily="34" charset="0"/>
              </a:rPr>
              <a:t>derfydd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crwydro'r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anial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maith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 err="1">
                <a:latin typeface="Arial" pitchFamily="34" charset="0"/>
                <a:cs typeface="Arial" pitchFamily="34" charset="0"/>
              </a:rPr>
              <a:t>canu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wnaf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gainc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anorffen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>
                <a:latin typeface="Arial" pitchFamily="34" charset="0"/>
                <a:cs typeface="Arial" pitchFamily="34" charset="0"/>
              </a:rPr>
              <a:t>am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fy</a:t>
            </a:r>
            <a:r>
              <a:rPr lang="en-GB" sz="4200" smtClean="0">
                <a:latin typeface="Arial" pitchFamily="34" charset="0"/>
                <a:cs typeface="Arial" pitchFamily="34" charset="0"/>
              </a:rPr>
              <a:t> nwyn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ben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nhaith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iachawdwriaeth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 err="1">
                <a:latin typeface="Arial" pitchFamily="34" charset="0"/>
                <a:cs typeface="Arial" pitchFamily="34" charset="0"/>
              </a:rPr>
              <a:t>ydyw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magwyrydd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hi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1561</TotalTime>
  <Words>108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610</cp:revision>
  <dcterms:modified xsi:type="dcterms:W3CDTF">2015-02-13T21:33:03Z</dcterms:modified>
</cp:coreProperties>
</file>