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94" r:id="rId3"/>
    <p:sldId id="595" r:id="rId4"/>
    <p:sldId id="59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698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889550"/>
            <a:ext cx="77768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demel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fewn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drigfan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wastadol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bresenoldeb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3608" y="764704"/>
            <a:ext cx="75243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bur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gymdeithas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felys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weld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ŵyneb-pryd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rhagori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weithiau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bleserau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gwag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Mi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ro'r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cwbwl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Am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gwmpeini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620688"/>
            <a:ext cx="78488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Dadrys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dadrys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nghadwynau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Gad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hysbryd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blino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t'wyllwch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golau'r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Mae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enaid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45119" y="544363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WILLIAM WILLIAMS, 1717-91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08" y="368072"/>
            <a:ext cx="91085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Gwawrddydd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gwawrddydd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			                   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mywyd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wawrddydd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Mi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arhosaf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ddelo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Daw, hi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mhen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gronyn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ngwlad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GB" sz="4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1554</TotalTime>
  <Words>34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606</cp:revision>
  <dcterms:modified xsi:type="dcterms:W3CDTF">2015-02-13T21:26:16Z</dcterms:modified>
</cp:coreProperties>
</file>