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6"/>
  </p:notesMasterIdLst>
  <p:sldIdLst>
    <p:sldId id="572" r:id="rId2"/>
    <p:sldId id="594" r:id="rId3"/>
    <p:sldId id="595" r:id="rId4"/>
    <p:sldId id="593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71" d="100"/>
          <a:sy n="71" d="100"/>
        </p:scale>
        <p:origin x="-1188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smtClean="0">
                <a:latin typeface="Arial" pitchFamily="34" charset="0"/>
                <a:cs typeface="Arial" pitchFamily="34" charset="0"/>
              </a:rPr>
              <a:t>: 697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144016" y="687288"/>
            <a:ext cx="9036496" cy="4253880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>
              <a:defRPr/>
            </a:pP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O! sancteiddia f’enaid, Arglwydd,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Ym mhob nwyd ac ym mhob dawn;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 egwyddor bur y nefoedd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Yn fy ysbryd llesg yn llawn: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N'ad im grwydro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Draw nac yma fyth o'm lle.</a:t>
            </a:r>
            <a:endParaRPr lang="en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71600" y="692696"/>
            <a:ext cx="7653536" cy="4037856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>
              <a:defRPr/>
            </a:pP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 dy hunan all fy nghadw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Rhag im 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ŵ</a:t>
            </a: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yro ar y dde,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Rhedeg eilwaith ar yr aswy,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Methu cadw llwybrau'r ne’: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O! tosturia: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Mewn anialwch rwyf yn byw.</a:t>
            </a:r>
            <a:endParaRPr lang="en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46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74848" y="687288"/>
            <a:ext cx="8229600" cy="446990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defRPr/>
            </a:pP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Planna'r egwyddorion hynny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Yn fy enaid bob yr un,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 sydd megis peraroglau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Yn dy natur di dy hun;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Blodau hyfryd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Fo'n disgleirio daer a nef.</a:t>
            </a:r>
            <a:endParaRPr lang="en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0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145120" y="4941168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635896" y="6505599"/>
            <a:ext cx="55016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>
                <a:latin typeface="+mj-lt"/>
              </a:rPr>
              <a:t>WILLIAM WILLIAMS, 1717-91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62880" y="444624"/>
            <a:ext cx="8229600" cy="4424536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>
              <a:defRPr/>
            </a:pP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 na chaffo'r pechod atgas,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Mwg a tharth y pydew mawr,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Fyth fy nallu ar y llwybyr,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Chwaith na'm taflu fyth i lawr: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Gwna i mi gerdded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Union ffordd wrth olau dydd.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</a:t>
            </a:r>
            <a:endParaRPr lang="en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6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1551</TotalTime>
  <Words>33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Eglwys Tabernacl</cp:lastModifiedBy>
  <cp:revision>606</cp:revision>
  <dcterms:modified xsi:type="dcterms:W3CDTF">2015-03-05T14:31:56Z</dcterms:modified>
</cp:coreProperties>
</file>