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695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95476"/>
            <a:ext cx="78843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>
                <a:latin typeface="+mj-lt"/>
              </a:rPr>
              <a:t>Fe </a:t>
            </a:r>
            <a:r>
              <a:rPr lang="en-US" sz="4200" dirty="0" err="1">
                <a:latin typeface="+mj-lt"/>
              </a:rPr>
              <a:t>roed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imi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ddymuniadau</a:t>
            </a:r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nad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oes</a:t>
            </a:r>
            <a:r>
              <a:rPr lang="en-US" sz="4200" dirty="0">
                <a:latin typeface="+mj-lt"/>
              </a:rPr>
              <a:t> dim o </a:t>
            </a:r>
            <a:r>
              <a:rPr lang="en-US" sz="4200" dirty="0" err="1">
                <a:latin typeface="+mj-lt"/>
              </a:rPr>
              <a:t>fewn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byd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dwyrain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na'r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gorllewin</a:t>
            </a:r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	a </a:t>
            </a:r>
            <a:r>
              <a:rPr lang="en-US" sz="4200" dirty="0">
                <a:latin typeface="+mj-lt"/>
              </a:rPr>
              <a:t>all </a:t>
            </a:r>
            <a:r>
              <a:rPr lang="en-US" sz="4200" dirty="0" err="1">
                <a:latin typeface="+mj-lt"/>
              </a:rPr>
              <a:t>hanner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llanw</a:t>
            </a:r>
            <a:r>
              <a:rPr lang="en-US" sz="4200" dirty="0">
                <a:latin typeface="+mj-lt"/>
              </a:rPr>
              <a:t> '</a:t>
            </a:r>
            <a:r>
              <a:rPr lang="en-US" sz="4200" dirty="0" err="1">
                <a:latin typeface="+mj-lt"/>
              </a:rPr>
              <a:t>mryd</a:t>
            </a:r>
            <a:r>
              <a:rPr lang="en-US" sz="4200" dirty="0">
                <a:latin typeface="+mj-lt"/>
              </a:rPr>
              <a:t>: </a:t>
            </a:r>
          </a:p>
          <a:p>
            <a:r>
              <a:rPr lang="en-US" sz="4200" dirty="0" smtClean="0">
                <a:latin typeface="+mj-lt"/>
              </a:rPr>
              <a:t>		</a:t>
            </a:r>
            <a:r>
              <a:rPr lang="en-US" sz="4200" dirty="0" err="1" smtClean="0">
                <a:latin typeface="+mj-lt"/>
              </a:rPr>
              <a:t>tragwyddoldeb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yno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llenwir</a:t>
            </a:r>
            <a:r>
              <a:rPr lang="en-US" sz="4200" dirty="0">
                <a:latin typeface="+mj-lt"/>
              </a:rPr>
              <a:t> fi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llawn</a:t>
            </a:r>
            <a:r>
              <a:rPr lang="en-US" sz="4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795476"/>
            <a:ext cx="84969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latin typeface="+mj-lt"/>
              </a:rPr>
              <a:t>Mi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gaf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yno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garu</a:t>
            </a:r>
            <a:r>
              <a:rPr lang="en-US" sz="4200" dirty="0">
                <a:latin typeface="+mj-lt"/>
              </a:rPr>
              <a:t> a </a:t>
            </a:r>
            <a:r>
              <a:rPr lang="en-US" sz="4200" dirty="0" err="1">
                <a:latin typeface="+mj-lt"/>
              </a:rPr>
              <a:t>fynnwyf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cariad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perffaith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pur</a:t>
            </a:r>
            <a:r>
              <a:rPr lang="en-US" sz="4200" dirty="0">
                <a:latin typeface="+mj-lt"/>
              </a:rPr>
              <a:t>, di-</a:t>
            </a:r>
            <a:r>
              <a:rPr lang="en-US" sz="4200" dirty="0" err="1">
                <a:latin typeface="+mj-lt"/>
              </a:rPr>
              <a:t>drai</a:t>
            </a:r>
            <a:r>
              <a:rPr lang="en-US" sz="4200" dirty="0">
                <a:latin typeface="+mj-lt"/>
              </a:rPr>
              <a:t>;</a:t>
            </a:r>
          </a:p>
          <a:p>
            <a:r>
              <a:rPr lang="en-US" sz="4200" dirty="0" err="1">
                <a:latin typeface="+mj-lt"/>
              </a:rPr>
              <a:t>cariad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drwy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ryw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oesoedd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mawrion</a:t>
            </a:r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nad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>
                <a:latin typeface="+mj-lt"/>
              </a:rPr>
              <a:t>â </a:t>
            </a:r>
            <a:r>
              <a:rPr lang="en-US" sz="4200" dirty="0" err="1">
                <a:latin typeface="+mj-lt"/>
              </a:rPr>
              <a:t>fymryn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bach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llai</a:t>
            </a:r>
            <a:r>
              <a:rPr lang="en-US" sz="4200" dirty="0">
                <a:latin typeface="+mj-lt"/>
              </a:rPr>
              <a:t>:</a:t>
            </a:r>
          </a:p>
          <a:p>
            <a:r>
              <a:rPr lang="en-US" sz="4200" dirty="0" smtClean="0">
                <a:latin typeface="+mj-lt"/>
              </a:rPr>
              <a:t>		</a:t>
            </a:r>
            <a:r>
              <a:rPr lang="en-US" sz="4200" dirty="0" err="1" smtClean="0">
                <a:latin typeface="+mj-lt"/>
              </a:rPr>
              <a:t>môr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diderfyn</a:t>
            </a:r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byth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berffaith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byth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llawn</a:t>
            </a:r>
            <a:r>
              <a:rPr lang="en-US" sz="4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442407"/>
            <a:ext cx="907300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latin typeface="+mj-lt"/>
              </a:rPr>
              <a:t>Mi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gaf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yno</a:t>
            </a:r>
            <a:r>
              <a:rPr lang="en-US" sz="4200" dirty="0">
                <a:latin typeface="+mj-lt"/>
              </a:rPr>
              <a:t> weld a </a:t>
            </a:r>
            <a:r>
              <a:rPr lang="en-US" sz="4200" dirty="0" err="1">
                <a:latin typeface="+mj-lt"/>
              </a:rPr>
              <a:t>garwyf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gweld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Iesu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gweld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Nuw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gynt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farw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ar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croesbren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heddiw'n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 smtClean="0">
                <a:latin typeface="+mj-lt"/>
              </a:rPr>
              <a:t>ddisglair</a:t>
            </a:r>
            <a:r>
              <a:rPr lang="en-US" sz="4200" dirty="0" smtClean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heddiw'n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fyw</a:t>
            </a:r>
            <a:r>
              <a:rPr lang="en-US" sz="4200" dirty="0">
                <a:latin typeface="+mj-lt"/>
              </a:rPr>
              <a:t>:</a:t>
            </a:r>
          </a:p>
          <a:p>
            <a:r>
              <a:rPr lang="en-US" sz="4200" dirty="0" smtClean="0">
                <a:latin typeface="+mj-lt"/>
              </a:rPr>
              <a:t>		</a:t>
            </a:r>
            <a:r>
              <a:rPr lang="en-US" sz="4200" dirty="0" err="1" smtClean="0">
                <a:latin typeface="+mj-lt"/>
              </a:rPr>
              <a:t>nef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>
                <a:latin typeface="+mj-lt"/>
              </a:rPr>
              <a:t>y </a:t>
            </a:r>
            <a:r>
              <a:rPr lang="en-US" sz="4200" dirty="0" err="1">
                <a:latin typeface="+mj-lt"/>
              </a:rPr>
              <a:t>nefoedd</a:t>
            </a:r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sydd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suddo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hedd</a:t>
            </a:r>
            <a:r>
              <a:rPr lang="en-US" sz="4200" dirty="0" smtClean="0">
                <a:latin typeface="+mj-lt"/>
              </a:rPr>
              <a:t>.</a:t>
            </a:r>
            <a:endParaRPr lang="en-US" sz="42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465313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WILLIAM 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28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600</cp:revision>
  <dcterms:modified xsi:type="dcterms:W3CDTF">2015-03-05T14:28:07Z</dcterms:modified>
</cp:coreProperties>
</file>