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694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95476"/>
            <a:ext cx="78843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 gad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weled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gad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weled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fyw</a:t>
            </a:r>
            <a:r>
              <a:rPr lang="en-US" sz="4000" dirty="0" smtClean="0">
                <a:latin typeface="+mj-lt"/>
              </a:rPr>
              <a:t>,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gad </a:t>
            </a:r>
            <a:r>
              <a:rPr lang="en-US" sz="4000" dirty="0" err="1">
                <a:latin typeface="+mj-lt"/>
              </a:rPr>
              <a:t>i'm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profiad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droi'n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ddatguddiad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fywyd</a:t>
            </a:r>
            <a:r>
              <a:rPr lang="en-US" sz="4000" dirty="0">
                <a:latin typeface="+mj-lt"/>
              </a:rPr>
              <a:t>, O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Nuw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datguddiad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dyfo’n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brofiad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dwysach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442407"/>
            <a:ext cx="88569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Gad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ddeall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ddysgeidiaeth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gwneuthur</a:t>
            </a:r>
            <a:r>
              <a:rPr lang="en-US" sz="4000" dirty="0">
                <a:latin typeface="+mj-lt"/>
              </a:rPr>
              <a:t> hi,</a:t>
            </a:r>
          </a:p>
          <a:p>
            <a:r>
              <a:rPr lang="en-US" sz="4000" dirty="0">
                <a:latin typeface="+mj-lt"/>
              </a:rPr>
              <a:t>gad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wneuthur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perffaith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drwy'r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datguddiad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mi; </a:t>
            </a:r>
          </a:p>
          <a:p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cynnydd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gwybodaeth</a:t>
            </a:r>
            <a:r>
              <a:rPr lang="en-US" sz="4000" dirty="0">
                <a:latin typeface="+mj-lt"/>
              </a:rPr>
              <a:t> ac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508359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GWILI, 1872-1936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1538</TotalTime>
  <Words>20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597</cp:revision>
  <dcterms:modified xsi:type="dcterms:W3CDTF">2015-03-26T11:45:43Z</dcterms:modified>
</cp:coreProperties>
</file>