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93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67" d="100"/>
          <a:sy n="67" d="100"/>
        </p:scale>
        <p:origin x="-1506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693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259631" y="388977"/>
            <a:ext cx="7776865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>
                <a:latin typeface="+mj-lt"/>
              </a:rPr>
              <a:t>O </a:t>
            </a:r>
            <a:r>
              <a:rPr lang="en-US" sz="4000" dirty="0" err="1">
                <a:latin typeface="+mj-lt"/>
              </a:rPr>
              <a:t>Iesu</a:t>
            </a:r>
            <a:r>
              <a:rPr lang="en-US" sz="4000" dirty="0">
                <a:latin typeface="+mj-lt"/>
              </a:rPr>
              <a:t>, Haul </a:t>
            </a:r>
            <a:r>
              <a:rPr lang="en-US" sz="4000" dirty="0" err="1">
                <a:latin typeface="+mj-lt"/>
              </a:rPr>
              <a:t>Cyfiawnder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glân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 err="1">
                <a:latin typeface="+mj-lt"/>
              </a:rPr>
              <a:t>llanw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mron</a:t>
            </a:r>
            <a:r>
              <a:rPr lang="en-US" sz="4000" dirty="0">
                <a:latin typeface="+mj-lt"/>
              </a:rPr>
              <a:t> </a:t>
            </a:r>
            <a:r>
              <a:rPr lang="en-US" sz="4000" smtClean="0">
                <a:latin typeface="+mj-lt"/>
              </a:rPr>
              <a:t>â'th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nefol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dân</a:t>
            </a:r>
            <a:r>
              <a:rPr lang="en-US" sz="4000" dirty="0">
                <a:latin typeface="+mj-lt"/>
              </a:rPr>
              <a:t>; </a:t>
            </a:r>
          </a:p>
          <a:p>
            <a:r>
              <a:rPr lang="en-US" sz="4000" dirty="0" err="1">
                <a:latin typeface="+mj-lt"/>
              </a:rPr>
              <a:t>disgleiria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enaid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gwan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 err="1">
                <a:latin typeface="+mj-lt"/>
              </a:rPr>
              <a:t>nes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dod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o'r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anial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fyd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lan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US" sz="4000" dirty="0">
              <a:latin typeface="+mj-lt"/>
            </a:endParaRPr>
          </a:p>
          <a:p>
            <a:r>
              <a:rPr lang="en-US" sz="4000" dirty="0" err="1">
                <a:latin typeface="+mj-lt"/>
              </a:rPr>
              <a:t>Enynna</a:t>
            </a:r>
            <a:r>
              <a:rPr lang="en-US" sz="4000" dirty="0">
                <a:latin typeface="+mj-lt"/>
              </a:rPr>
              <a:t> '</a:t>
            </a:r>
            <a:r>
              <a:rPr lang="en-US" sz="4000" dirty="0" err="1">
                <a:latin typeface="+mj-lt"/>
              </a:rPr>
              <a:t>nghalon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Iesu</a:t>
            </a:r>
            <a:r>
              <a:rPr lang="en-US" sz="4000" dirty="0">
                <a:latin typeface="+mj-lt"/>
              </a:rPr>
              <a:t> cu, </a:t>
            </a:r>
          </a:p>
          <a:p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dân</a:t>
            </a:r>
            <a:r>
              <a:rPr lang="en-US" sz="4000" dirty="0">
                <a:latin typeface="+mj-lt"/>
              </a:rPr>
              <a:t> o </a:t>
            </a:r>
            <a:r>
              <a:rPr lang="en-US" sz="4000" dirty="0" err="1">
                <a:latin typeface="+mj-lt"/>
              </a:rPr>
              <a:t>gariad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atat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ti</a:t>
            </a:r>
            <a:r>
              <a:rPr lang="en-US" sz="4000" dirty="0">
                <a:latin typeface="+mj-lt"/>
              </a:rPr>
              <a:t>, </a:t>
            </a:r>
          </a:p>
          <a:p>
            <a:r>
              <a:rPr lang="en-US" sz="4000" dirty="0">
                <a:latin typeface="+mj-lt"/>
              </a:rPr>
              <a:t>a </a:t>
            </a:r>
            <a:r>
              <a:rPr lang="en-US" sz="4000" dirty="0" err="1">
                <a:latin typeface="+mj-lt"/>
              </a:rPr>
              <a:t>gwna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fi'n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wresog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waith</a:t>
            </a:r>
            <a:endParaRPr lang="en-US" sz="4000" dirty="0">
              <a:latin typeface="+mj-lt"/>
            </a:endParaRPr>
          </a:p>
          <a:p>
            <a:r>
              <a:rPr lang="en-US" sz="4000" dirty="0" err="1">
                <a:latin typeface="+mj-lt"/>
              </a:rPr>
              <a:t>tra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byddaf</a:t>
            </a:r>
            <a:r>
              <a:rPr lang="en-US" sz="4000" dirty="0">
                <a:latin typeface="+mj-lt"/>
              </a:rPr>
              <a:t> yma </a:t>
            </a:r>
            <a:r>
              <a:rPr lang="en-US" sz="4000" dirty="0" err="1" smtClean="0">
                <a:latin typeface="+mj-lt"/>
              </a:rPr>
              <a:t>ar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nhaith</a:t>
            </a:r>
            <a:r>
              <a:rPr lang="en-US" sz="40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971600" y="442407"/>
            <a:ext cx="81724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>
                <a:latin typeface="+mj-lt"/>
              </a:rPr>
              <a:t>A </a:t>
            </a:r>
            <a:r>
              <a:rPr lang="en-US" sz="4000" dirty="0" err="1">
                <a:latin typeface="+mj-lt"/>
              </a:rPr>
              <a:t>gwna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nghalon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dywyll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olau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drwy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d'oleuni</a:t>
            </a:r>
            <a:r>
              <a:rPr lang="en-US" sz="4000" dirty="0">
                <a:latin typeface="+mj-lt"/>
              </a:rPr>
              <a:t> di;</a:t>
            </a:r>
          </a:p>
          <a:p>
            <a:r>
              <a:rPr lang="en-US" sz="4000" dirty="0" err="1">
                <a:latin typeface="+mj-lt"/>
              </a:rPr>
              <a:t>gwasgara'r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holl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gymylau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gyd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 err="1">
                <a:latin typeface="+mj-lt"/>
              </a:rPr>
              <a:t>sy'n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cuddio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gwedd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ŵyneb-pryd</a:t>
            </a:r>
            <a:r>
              <a:rPr lang="en-US" sz="4000" dirty="0" smtClean="0">
                <a:latin typeface="+mj-lt"/>
              </a:rPr>
              <a:t>.</a:t>
            </a:r>
            <a:endParaRPr lang="en-US" sz="4000" dirty="0">
              <a:latin typeface="+mj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145121" y="3789040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635896" y="6505599"/>
            <a:ext cx="550161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>
                <a:latin typeface="+mj-lt"/>
              </a:rPr>
              <a:t>AZARIAH SHADRACH, 1774-1844</a:t>
            </a:r>
          </a:p>
        </p:txBody>
      </p:sp>
    </p:spTree>
    <p:extLst>
      <p:ext uri="{BB962C8B-B14F-4D97-AF65-F5344CB8AC3E}">
        <p14:creationId xmlns:p14="http://schemas.microsoft.com/office/powerpoint/2010/main" val="234465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1535</TotalTime>
  <Words>85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597</cp:revision>
  <dcterms:modified xsi:type="dcterms:W3CDTF">2015-03-26T11:42:45Z</dcterms:modified>
</cp:coreProperties>
</file>