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692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1519" y="340770"/>
            <a:ext cx="914501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Cysegrwn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flaenffrwyth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dyddiau'n</a:t>
            </a:r>
            <a:r>
              <a:rPr lang="en-US" sz="4000" dirty="0">
                <a:latin typeface="+mj-lt"/>
              </a:rPr>
              <a:t> hoes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bleser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waith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dim a </a:t>
            </a:r>
            <a:r>
              <a:rPr lang="en-US" sz="4000" dirty="0" err="1">
                <a:latin typeface="+mj-lt"/>
              </a:rPr>
              <a:t>fedd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faith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Cael</a:t>
            </a:r>
            <a:r>
              <a:rPr lang="en-US" sz="4000" dirty="0">
                <a:latin typeface="+mj-lt"/>
              </a:rPr>
              <a:t> bod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fore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iau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ganmil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gwell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phleser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gau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ffyrdd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doethineb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gysur</a:t>
            </a:r>
            <a:r>
              <a:rPr lang="en-US" sz="4000" dirty="0">
                <a:latin typeface="+mj-lt"/>
              </a:rPr>
              <a:t> 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</a:t>
            </a:r>
            <a:r>
              <a:rPr lang="en-US" sz="4000" dirty="0">
                <a:latin typeface="+mj-lt"/>
              </a:rPr>
              <a:t> o hyd.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388977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boed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dreullo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ddi-goll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iau</a:t>
            </a:r>
            <a:r>
              <a:rPr lang="en-US" sz="4000" dirty="0">
                <a:latin typeface="+mj-lt"/>
              </a:rPr>
              <a:t> Crist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smtClean="0">
                <a:latin typeface="+mj-lt"/>
              </a:rPr>
              <a:t> mebyd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prynodd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deilwng</a:t>
            </a:r>
            <a:r>
              <a:rPr lang="en-US" sz="4000" dirty="0">
                <a:latin typeface="+mj-lt"/>
              </a:rPr>
              <a:t> o bob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hoes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37890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PEDR FARDD, 1775-1845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19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595</cp:revision>
  <dcterms:modified xsi:type="dcterms:W3CDTF">2015-03-26T11:36:50Z</dcterms:modified>
</cp:coreProperties>
</file>