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691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599" y="388977"/>
            <a:ext cx="80295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Nhad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, O </a:t>
            </a:r>
            <a:r>
              <a:rPr lang="en-US" sz="4000" dirty="0" err="1">
                <a:latin typeface="+mj-lt"/>
              </a:rPr>
              <a:t>gwrando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nghri</a:t>
            </a:r>
            <a:r>
              <a:rPr lang="en-US" sz="4000" dirty="0">
                <a:latin typeface="+mj-lt"/>
              </a:rPr>
              <a:t>: </a:t>
            </a:r>
          </a:p>
          <a:p>
            <a:r>
              <a:rPr lang="en-US" sz="4000" dirty="0">
                <a:latin typeface="+mj-lt"/>
              </a:rPr>
              <a:t>un </a:t>
            </a:r>
            <a:r>
              <a:rPr lang="en-US" sz="4000" dirty="0" err="1">
                <a:latin typeface="+mj-lt"/>
              </a:rPr>
              <a:t>o'th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eiddilaf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blant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wyf</a:t>
            </a:r>
            <a:r>
              <a:rPr lang="en-US" sz="4000" dirty="0">
                <a:latin typeface="+mj-lt"/>
              </a:rPr>
              <a:t> fi;</a:t>
            </a:r>
          </a:p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clyw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thrugarha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dod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mi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bethau</a:t>
            </a:r>
            <a:r>
              <a:rPr lang="en-US" sz="4000" dirty="0">
                <a:latin typeface="+mj-lt"/>
              </a:rPr>
              <a:t> da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Nid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ceisio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rwyf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anrhydedd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nid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gofyn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wnaf</a:t>
            </a:r>
            <a:r>
              <a:rPr lang="en-US" sz="4000" dirty="0">
                <a:latin typeface="+mj-lt"/>
              </a:rPr>
              <a:t> am </a:t>
            </a:r>
            <a:r>
              <a:rPr lang="en-US" sz="4000" dirty="0" err="1">
                <a:latin typeface="+mj-lt"/>
              </a:rPr>
              <a:t>gyfoeth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drud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llwydda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f’enaid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trugarha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dod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mi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bethau</a:t>
            </a:r>
            <a:r>
              <a:rPr lang="en-US" sz="4000" dirty="0">
                <a:latin typeface="+mj-lt"/>
              </a:rPr>
              <a:t> da.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388977"/>
            <a:ext cx="80648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Fe all </a:t>
            </a:r>
            <a:r>
              <a:rPr lang="en-US" sz="4000" dirty="0" err="1">
                <a:latin typeface="+mj-lt"/>
              </a:rPr>
              <a:t>mai'r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storom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grym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ddaw</a:t>
            </a:r>
            <a:r>
              <a:rPr lang="en-US" sz="4000" dirty="0">
                <a:latin typeface="+mj-lt"/>
              </a:rPr>
              <a:t> </a:t>
            </a:r>
            <a:r>
              <a:rPr lang="en-US" sz="4000" smtClean="0">
                <a:latin typeface="+mj-lt"/>
              </a:rPr>
              <a:t>â'r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pethau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gorau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fe</a:t>
            </a:r>
            <a:r>
              <a:rPr lang="en-US" sz="4000" dirty="0">
                <a:latin typeface="+mj-lt"/>
              </a:rPr>
              <a:t> all </a:t>
            </a:r>
            <a:r>
              <a:rPr lang="en-US" sz="4000" dirty="0" err="1">
                <a:latin typeface="+mj-lt"/>
              </a:rPr>
              <a:t>mai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drygau'r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wna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i'm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henaid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geisio'r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pethau</a:t>
            </a:r>
            <a:r>
              <a:rPr lang="en-US" sz="4000" dirty="0">
                <a:latin typeface="+mj-lt"/>
              </a:rPr>
              <a:t> da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Nhad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, O </a:t>
            </a:r>
            <a:r>
              <a:rPr lang="en-US" sz="4000" dirty="0" err="1">
                <a:latin typeface="+mj-lt"/>
              </a:rPr>
              <a:t>gwrando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nghri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dwg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agos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atat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imi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galon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barha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hyd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garu'r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pethau</a:t>
            </a:r>
            <a:r>
              <a:rPr lang="en-US" sz="4000" dirty="0">
                <a:latin typeface="+mj-lt"/>
              </a:rPr>
              <a:t> da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45121" y="6091709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MOELWYN (J.G.MOELWYN HUGHES), </a:t>
            </a:r>
            <a:r>
              <a:rPr lang="en-GB" sz="1400" dirty="0">
                <a:latin typeface="+mj-lt"/>
              </a:rPr>
              <a:t>1866-1944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122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592</cp:revision>
  <dcterms:modified xsi:type="dcterms:W3CDTF">2015-03-26T11:33:06Z</dcterms:modified>
</cp:coreProperties>
</file>