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688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476672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henaid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ymhob</a:t>
            </a:r>
            <a:r>
              <a:rPr lang="en-US" sz="4000" dirty="0">
                <a:latin typeface="+mj-lt"/>
              </a:rPr>
              <a:t> man</a:t>
            </a:r>
          </a:p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brofwyf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rhan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weled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â </a:t>
            </a:r>
            <a:r>
              <a:rPr lang="en-US" sz="4000" dirty="0" err="1">
                <a:latin typeface="+mj-lt"/>
              </a:rPr>
              <a:t>golwg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dry'r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dywyll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ddydd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Mwynhad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maddeuol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blaen-brawf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nawr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darllen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f’enw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fron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 hon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388977"/>
            <a:ext cx="82809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o ran</a:t>
            </a:r>
          </a:p>
          <a:p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nad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profiad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defnyn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fôr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fydd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wawr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ddaw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berffaith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ddydd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443711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ROBERT </a:t>
            </a:r>
            <a:r>
              <a:rPr lang="en-US" sz="1400" dirty="0" smtClean="0">
                <a:latin typeface="+mj-lt"/>
              </a:rPr>
              <a:t>AP </a:t>
            </a:r>
            <a:r>
              <a:rPr lang="en-US" sz="1400" dirty="0">
                <a:latin typeface="+mj-lt"/>
              </a:rPr>
              <a:t>GWILYM DDU, 1766-1850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1515</TotalTime>
  <Words>93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584</cp:revision>
  <dcterms:modified xsi:type="dcterms:W3CDTF">2015-03-26T11:28:19Z</dcterms:modified>
</cp:coreProperties>
</file>