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687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476672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Dal fi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Nuw</a:t>
            </a:r>
            <a:r>
              <a:rPr lang="en-US" sz="4000" dirty="0">
                <a:latin typeface="+mj-lt"/>
              </a:rPr>
              <a:t>, dal fi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lan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'n </a:t>
            </a:r>
            <a:r>
              <a:rPr lang="en-US" sz="4000" dirty="0" err="1">
                <a:latin typeface="+mj-lt"/>
              </a:rPr>
              <a:t>enwedig</a:t>
            </a:r>
            <a:r>
              <a:rPr lang="en-US" sz="4000" dirty="0">
                <a:latin typeface="+mj-lt"/>
              </a:rPr>
              <a:t> dal fi </a:t>
            </a:r>
            <a:r>
              <a:rPr lang="en-US" sz="4000" dirty="0" err="1">
                <a:latin typeface="+mj-lt"/>
              </a:rPr>
              <a:t>lle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'</a:t>
            </a:r>
            <a:r>
              <a:rPr lang="en-US" sz="4000" dirty="0" err="1" smtClean="0">
                <a:latin typeface="+mj-lt"/>
              </a:rPr>
              <a:t>rwy’n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wan;</a:t>
            </a:r>
          </a:p>
          <a:p>
            <a:r>
              <a:rPr lang="en-US" sz="4000" dirty="0">
                <a:latin typeface="+mj-lt"/>
              </a:rPr>
              <a:t>dal fi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gryf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mynd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maes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llawn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bechod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cas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Gwna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gyfoethog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ymhob</a:t>
            </a:r>
            <a:r>
              <a:rPr lang="en-US" sz="4000" dirty="0">
                <a:latin typeface="+mj-lt"/>
              </a:rPr>
              <a:t> dawn,</a:t>
            </a:r>
          </a:p>
          <a:p>
            <a:r>
              <a:rPr lang="en-US" sz="4000" dirty="0" err="1">
                <a:latin typeface="+mj-lt"/>
              </a:rPr>
              <a:t>gwna</a:t>
            </a:r>
            <a:r>
              <a:rPr lang="en-US" sz="4000" dirty="0">
                <a:latin typeface="+mj-lt"/>
              </a:rPr>
              <a:t> fi </a:t>
            </a:r>
            <a:r>
              <a:rPr lang="en-US" sz="4000" dirty="0" err="1">
                <a:latin typeface="+mj-lt"/>
              </a:rPr>
              <a:t>fel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halen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peraidd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iawn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 smtClean="0">
                <a:latin typeface="+mj-lt"/>
              </a:rPr>
              <a:t>gwna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fi </a:t>
            </a:r>
            <a:r>
              <a:rPr lang="en-US" sz="4000" dirty="0" err="1">
                <a:latin typeface="+mj-lt"/>
              </a:rPr>
              <a:t>fel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seren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wiw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'n </a:t>
            </a:r>
            <a:r>
              <a:rPr lang="en-US" sz="4000" dirty="0" err="1">
                <a:latin typeface="+mj-lt"/>
              </a:rPr>
              <a:t>disgleirio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rwy'n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byw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388977"/>
            <a:ext cx="828092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Dysg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Nuw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dysg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pa </a:t>
            </a:r>
            <a:r>
              <a:rPr lang="en-US" sz="4000" dirty="0" err="1">
                <a:latin typeface="+mj-lt"/>
              </a:rPr>
              <a:t>fodd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ddweud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gwneuthur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fodd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dysg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ryfela</a:t>
            </a:r>
            <a:r>
              <a:rPr lang="en-US" sz="4000" dirty="0">
                <a:latin typeface="+mj-lt"/>
              </a:rPr>
              <a:t> </a:t>
            </a:r>
            <a:r>
              <a:rPr lang="en-US" sz="4000" smtClean="0">
                <a:latin typeface="+mj-lt"/>
              </a:rPr>
              <a:t>â'r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ddraig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goll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dysg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goncro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mhechod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Tra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caffwyf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rodio'r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ddaear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hon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dangnefedd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mron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>
                <a:latin typeface="+mj-lt"/>
              </a:rPr>
              <a:t>ac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diwedd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moes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law,</a:t>
            </a:r>
          </a:p>
          <a:p>
            <a:r>
              <a:rPr lang="en-US" sz="4000" dirty="0" err="1">
                <a:latin typeface="+mj-lt"/>
              </a:rPr>
              <a:t>i'm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nefoedd</a:t>
            </a:r>
            <a:r>
              <a:rPr lang="en-US" sz="4000" dirty="0">
                <a:latin typeface="+mj-lt"/>
              </a:rPr>
              <a:t> draw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07704" y="6235725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WILLIAM WILLIAMS, 1717-91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1513</TotalTime>
  <Words>130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580</cp:revision>
  <dcterms:modified xsi:type="dcterms:W3CDTF">2015-02-13T16:51:02Z</dcterms:modified>
</cp:coreProperties>
</file>