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76672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rho </a:t>
            </a:r>
            <a:r>
              <a:rPr lang="en-US" sz="4000" dirty="0" err="1">
                <a:latin typeface="+mj-lt"/>
              </a:rPr>
              <a:t>d'anian</a:t>
            </a:r>
            <a:r>
              <a:rPr lang="en-US" sz="4000" dirty="0">
                <a:latin typeface="+mj-lt"/>
              </a:rPr>
              <a:t> bur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eiddil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anial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dir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i'w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nerthu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rwystrau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ddyrys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Ganaan</a:t>
            </a:r>
            <a:r>
              <a:rPr lang="en-US" sz="4000" dirty="0">
                <a:latin typeface="+mj-lt"/>
              </a:rPr>
              <a:t> fry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Eglwys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fry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llawr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feddu'r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eu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meddu'n</a:t>
            </a:r>
            <a:r>
              <a:rPr lang="en-US" sz="4000" dirty="0">
                <a:latin typeface="+mj-lt"/>
              </a:rPr>
              <a:t> un, </a:t>
            </a:r>
          </a:p>
          <a:p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feddu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d'anian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hun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442407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lyna'n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dawel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draed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mi </a:t>
            </a:r>
            <a:r>
              <a:rPr lang="en-US" sz="4000" dirty="0" err="1">
                <a:latin typeface="+mj-lt"/>
              </a:rPr>
              <a:t>ganaf</a:t>
            </a:r>
            <a:r>
              <a:rPr lang="en-US" sz="4000" dirty="0">
                <a:latin typeface="+mj-lt"/>
              </a:rPr>
              <a:t> am </a:t>
            </a:r>
            <a:r>
              <a:rPr lang="en-US" sz="4000" dirty="0" err="1">
                <a:latin typeface="+mj-lt"/>
              </a:rPr>
              <a:t>rinweddau'r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gwaed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mi </a:t>
            </a:r>
            <a:r>
              <a:rPr lang="en-US" sz="4000" dirty="0" err="1">
                <a:latin typeface="+mj-lt"/>
              </a:rPr>
              <a:t>garia'r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 mi </a:t>
            </a:r>
            <a:r>
              <a:rPr lang="en-US" sz="4000" dirty="0" err="1">
                <a:latin typeface="+mj-lt"/>
              </a:rPr>
              <a:t>nofia'r</a:t>
            </a:r>
            <a:r>
              <a:rPr lang="en-US" sz="4000" dirty="0">
                <a:latin typeface="+mj-lt"/>
              </a:rPr>
              <a:t> don,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anian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19" y="39330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DAVID CHARLES, 1762-1834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1509</TotalTime>
  <Words>95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577</cp:revision>
  <dcterms:modified xsi:type="dcterms:W3CDTF">2015-02-13T16:47:18Z</dcterms:modified>
</cp:coreProperties>
</file>