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684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476672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Ni </a:t>
            </a:r>
            <a:r>
              <a:rPr lang="en-US" sz="4000" dirty="0" err="1">
                <a:latin typeface="+mj-lt"/>
              </a:rPr>
              <a:t>throf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ôl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mofyn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pleser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gau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mi a </a:t>
            </a:r>
            <a:r>
              <a:rPr lang="en-US" sz="4000" dirty="0" err="1">
                <a:latin typeface="+mj-lt"/>
              </a:rPr>
              <a:t>gerddaf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tua'r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wlad</a:t>
            </a:r>
            <a:r>
              <a:rPr lang="en-US" sz="4000" dirty="0">
                <a:latin typeface="+mj-lt"/>
              </a:rPr>
              <a:t> </a:t>
            </a:r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sy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phleser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parhau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Mae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deganau'r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ddaear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fu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grym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yng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ngŵydd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gwywo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diflannu'n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332656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aroglau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pur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peraroglau'r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nid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cymar</a:t>
            </a:r>
            <a:r>
              <a:rPr lang="en-US" sz="4000" dirty="0">
                <a:latin typeface="+mj-lt"/>
              </a:rPr>
              <a:t> is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haul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unlle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Fe </a:t>
            </a:r>
            <a:r>
              <a:rPr lang="en-US" sz="4000" dirty="0" err="1">
                <a:latin typeface="+mj-lt"/>
              </a:rPr>
              <a:t>dorrwyd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rhyngof</a:t>
            </a:r>
            <a:r>
              <a:rPr lang="en-US" sz="4000" dirty="0">
                <a:latin typeface="+mj-lt"/>
              </a:rPr>
              <a:t> fi </a:t>
            </a:r>
            <a:r>
              <a:rPr lang="en-US" sz="4000" dirty="0" err="1">
                <a:latin typeface="+mj-lt"/>
              </a:rPr>
              <a:t>a'm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chwant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daeth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mhleser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drai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hapusrwydd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perffaith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fwynhau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623731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530770" y="6433591"/>
            <a:ext cx="2606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WILLIAM WILLIAMS, </a:t>
            </a:r>
            <a:r>
              <a:rPr lang="en-US" sz="1400" dirty="0" smtClean="0">
                <a:latin typeface="+mj-lt"/>
              </a:rPr>
              <a:t>1717-91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1505</TotalTime>
  <Words>100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573</cp:revision>
  <dcterms:modified xsi:type="dcterms:W3CDTF">2015-02-13T16:42:29Z</dcterms:modified>
</cp:coreProperties>
</file>