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5" r:id="rId1"/>
  </p:sldMasterIdLst>
  <p:notesMasterIdLst>
    <p:notesMasterId r:id="rId5"/>
  </p:notesMasterIdLst>
  <p:sldIdLst>
    <p:sldId id="572" r:id="rId2"/>
    <p:sldId id="594" r:id="rId3"/>
    <p:sldId id="593" r:id="rId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2">
          <p15:clr>
            <a:srgbClr val="A4A3A4"/>
          </p15:clr>
        </p15:guide>
        <p15:guide id="2" pos="1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4" autoAdjust="0"/>
    <p:restoredTop sz="90925" autoAdjust="0"/>
  </p:normalViewPr>
  <p:slideViewPr>
    <p:cSldViewPr>
      <p:cViewPr varScale="1">
        <p:scale>
          <a:sx n="99" d="100"/>
          <a:sy n="99" d="100"/>
        </p:scale>
        <p:origin x="-378" y="-96"/>
      </p:cViewPr>
      <p:guideLst>
        <p:guide orient="horz" pos="192"/>
        <p:guide pos="192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4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5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6992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317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968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1513" cy="5484813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48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715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2814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034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626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66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65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131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3151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7793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3882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>
              <a:solidFill>
                <a:srgbClr val="FFFF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4" cstate="print"/>
          <a:srcRect b="153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cture 5" descr="gig-white-blue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35496" y="6157700"/>
            <a:ext cx="1152128" cy="655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737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2pPr>
      <a:lvl3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3pPr>
      <a:lvl4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4pPr>
      <a:lvl5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9pPr>
    </p:titleStyle>
    <p:bodyStyle>
      <a:lvl1pPr marL="341313" indent="-341313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err="1" smtClean="0">
                <a:latin typeface="Arial" pitchFamily="34" charset="0"/>
                <a:cs typeface="Arial" pitchFamily="34" charset="0"/>
              </a:rPr>
              <a:t>Caneuon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800" dirty="0" err="1" smtClean="0">
                <a:latin typeface="Arial" pitchFamily="34" charset="0"/>
                <a:cs typeface="Arial" pitchFamily="34" charset="0"/>
              </a:rPr>
              <a:t>Ffydd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683</a:t>
            </a:r>
            <a:endParaRPr lang="en-GB" sz="1800" dirty="0">
              <a:latin typeface="Arial" pitchFamily="34" charset="0"/>
              <a:cs typeface="Arial" pitchFamily="34" charset="0"/>
            </a:endParaRPr>
          </a:p>
          <a:p>
            <a:endParaRPr lang="cy-GB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715250" y="5951602"/>
            <a:ext cx="12858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cy-GB" sz="5000" dirty="0">
                <a:latin typeface="Webdings" pitchFamily="18" charset="2"/>
              </a:rPr>
              <a:t>4</a:t>
            </a:r>
            <a:endParaRPr lang="cy-GB" altLang="cy-GB" sz="5000" dirty="0">
              <a:latin typeface="Webdings" pitchFamily="18" charset="2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1331641" y="476672"/>
            <a:ext cx="7128791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err="1">
                <a:latin typeface="+mj-lt"/>
              </a:rPr>
              <a:t>Ar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yrfa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bywyd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yn</a:t>
            </a:r>
            <a:r>
              <a:rPr lang="en-US" sz="4000" dirty="0">
                <a:latin typeface="+mj-lt"/>
              </a:rPr>
              <a:t> y </a:t>
            </a:r>
            <a:r>
              <a:rPr lang="en-US" sz="4000" dirty="0" err="1">
                <a:latin typeface="+mj-lt"/>
              </a:rPr>
              <a:t>byd</a:t>
            </a:r>
            <a:endParaRPr lang="en-US" sz="4000" dirty="0">
              <a:latin typeface="+mj-lt"/>
            </a:endParaRPr>
          </a:p>
          <a:p>
            <a:r>
              <a:rPr lang="en-US" sz="4000" dirty="0" err="1">
                <a:latin typeface="+mj-lt"/>
              </a:rPr>
              <a:t>a'i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throeon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enbyd</a:t>
            </a:r>
            <a:r>
              <a:rPr lang="en-US" sz="4000" dirty="0">
                <a:latin typeface="+mj-lt"/>
              </a:rPr>
              <a:t> hi</a:t>
            </a:r>
          </a:p>
          <a:p>
            <a:r>
              <a:rPr lang="en-US" sz="4000" dirty="0">
                <a:latin typeface="+mj-lt"/>
              </a:rPr>
              <a:t>o </a:t>
            </a:r>
            <a:r>
              <a:rPr lang="en-US" sz="4000" dirty="0" err="1">
                <a:latin typeface="+mj-lt"/>
              </a:rPr>
              <a:t>ddydd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i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ddydd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addawodd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ef</a:t>
            </a:r>
            <a:r>
              <a:rPr lang="en-US" sz="4000" dirty="0">
                <a:latin typeface="+mj-lt"/>
              </a:rPr>
              <a:t> </a:t>
            </a:r>
          </a:p>
          <a:p>
            <a:r>
              <a:rPr lang="en-US" sz="4000" dirty="0" err="1">
                <a:latin typeface="+mj-lt"/>
              </a:rPr>
              <a:t>oleuni'r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nef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i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ni</a:t>
            </a:r>
            <a:r>
              <a:rPr lang="en-US" sz="4000" dirty="0" smtClean="0">
                <a:latin typeface="+mj-lt"/>
              </a:rPr>
              <a:t>.</a:t>
            </a:r>
          </a:p>
          <a:p>
            <a:endParaRPr lang="en-US" sz="4000" dirty="0">
              <a:latin typeface="+mj-lt"/>
            </a:endParaRPr>
          </a:p>
          <a:p>
            <a:r>
              <a:rPr lang="en-US" sz="4000" dirty="0" err="1">
                <a:latin typeface="+mj-lt"/>
              </a:rPr>
              <a:t>Fy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enaid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dring</a:t>
            </a:r>
            <a:r>
              <a:rPr lang="en-US" sz="4000" dirty="0">
                <a:latin typeface="+mj-lt"/>
              </a:rPr>
              <a:t> o </a:t>
            </a:r>
            <a:r>
              <a:rPr lang="en-US" sz="4000" dirty="0" err="1">
                <a:latin typeface="+mj-lt"/>
              </a:rPr>
              <a:t>riw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i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riw</a:t>
            </a:r>
            <a:endParaRPr lang="en-US" sz="4000" dirty="0">
              <a:latin typeface="+mj-lt"/>
            </a:endParaRPr>
          </a:p>
          <a:p>
            <a:r>
              <a:rPr lang="en-US" sz="4000" dirty="0" err="1">
                <a:latin typeface="+mj-lt"/>
              </a:rPr>
              <a:t>heb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ofni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braw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na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haint</a:t>
            </a:r>
            <a:endParaRPr lang="en-US" sz="4000" dirty="0">
              <a:latin typeface="+mj-lt"/>
            </a:endParaRPr>
          </a:p>
          <a:p>
            <a:r>
              <a:rPr lang="en-US" sz="4000" dirty="0" err="1">
                <a:latin typeface="+mj-lt"/>
              </a:rPr>
              <a:t>yn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ôl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dy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ddydd</a:t>
            </a:r>
            <a:r>
              <a:rPr lang="en-US" sz="4000" dirty="0">
                <a:latin typeface="+mj-lt"/>
              </a:rPr>
              <a:t> y </a:t>
            </a:r>
            <a:r>
              <a:rPr lang="en-US" sz="4000" dirty="0" err="1">
                <a:latin typeface="+mj-lt"/>
              </a:rPr>
              <a:t>bydd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dy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nerth</a:t>
            </a:r>
            <a:r>
              <a:rPr lang="en-US" sz="4000" dirty="0">
                <a:latin typeface="+mj-lt"/>
              </a:rPr>
              <a:t> </a:t>
            </a:r>
          </a:p>
          <a:p>
            <a:r>
              <a:rPr lang="en-US" sz="4000" dirty="0" err="1">
                <a:latin typeface="+mj-lt"/>
              </a:rPr>
              <a:t>ar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lwybrau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serth</a:t>
            </a:r>
            <a:r>
              <a:rPr lang="en-US" sz="4000" dirty="0">
                <a:latin typeface="+mj-lt"/>
              </a:rPr>
              <a:t> y saint.</a:t>
            </a:r>
          </a:p>
        </p:txBody>
      </p:sp>
    </p:spTree>
    <p:extLst>
      <p:ext uri="{BB962C8B-B14F-4D97-AF65-F5344CB8AC3E}">
        <p14:creationId xmlns:p14="http://schemas.microsoft.com/office/powerpoint/2010/main" val="225911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715250" y="5951602"/>
            <a:ext cx="12858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cy-GB" sz="5000" dirty="0">
                <a:latin typeface="Webdings" pitchFamily="18" charset="2"/>
              </a:rPr>
              <a:t>4</a:t>
            </a:r>
            <a:endParaRPr lang="cy-GB" altLang="cy-GB" sz="5000" dirty="0">
              <a:latin typeface="Webdings" pitchFamily="18" charset="2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1115616" y="404664"/>
            <a:ext cx="770485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>
                <a:latin typeface="+mj-lt"/>
              </a:rPr>
              <a:t>Y </a:t>
            </a:r>
            <a:r>
              <a:rPr lang="en-US" sz="4000" dirty="0" err="1">
                <a:latin typeface="+mj-lt"/>
              </a:rPr>
              <a:t>bywyd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uchel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wêl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ei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waith</a:t>
            </a:r>
            <a:r>
              <a:rPr lang="en-US" sz="4000" dirty="0">
                <a:latin typeface="+mj-lt"/>
              </a:rPr>
              <a:t> </a:t>
            </a:r>
          </a:p>
          <a:p>
            <a:r>
              <a:rPr lang="en-US" sz="4000" dirty="0" err="1">
                <a:latin typeface="+mj-lt"/>
              </a:rPr>
              <a:t>ar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hyd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ei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daith</a:t>
            </a:r>
            <a:r>
              <a:rPr lang="en-US" sz="4000" dirty="0">
                <a:latin typeface="+mj-lt"/>
              </a:rPr>
              <a:t> bob </a:t>
            </a:r>
            <a:r>
              <a:rPr lang="en-US" sz="4000" dirty="0" err="1">
                <a:latin typeface="+mj-lt"/>
              </a:rPr>
              <a:t>dydd</a:t>
            </a:r>
            <a:r>
              <a:rPr lang="en-US" sz="4000" dirty="0">
                <a:latin typeface="+mj-lt"/>
              </a:rPr>
              <a:t>,</a:t>
            </a:r>
          </a:p>
          <a:p>
            <a:r>
              <a:rPr lang="en-US" sz="4000" dirty="0" err="1">
                <a:latin typeface="+mj-lt"/>
              </a:rPr>
              <a:t>a'r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sawl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yn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Nuw</a:t>
            </a:r>
            <a:r>
              <a:rPr lang="en-US" sz="4000" dirty="0">
                <a:latin typeface="+mj-lt"/>
              </a:rPr>
              <a:t> a </a:t>
            </a:r>
            <a:r>
              <a:rPr lang="en-US" sz="4000" dirty="0" err="1">
                <a:latin typeface="+mj-lt"/>
              </a:rPr>
              <a:t>ymgryfha</a:t>
            </a:r>
            <a:r>
              <a:rPr lang="en-US" sz="4000" dirty="0">
                <a:latin typeface="+mj-lt"/>
              </a:rPr>
              <a:t> </a:t>
            </a:r>
          </a:p>
          <a:p>
            <a:r>
              <a:rPr lang="en-US" sz="4000" dirty="0">
                <a:latin typeface="+mj-lt"/>
              </a:rPr>
              <a:t>a </a:t>
            </a:r>
            <a:r>
              <a:rPr lang="en-US" sz="4000" dirty="0" err="1">
                <a:latin typeface="+mj-lt"/>
              </a:rPr>
              <a:t>gaiff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orffwysfa'r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ffydd</a:t>
            </a:r>
            <a:r>
              <a:rPr lang="en-US" sz="4000" dirty="0" smtClean="0">
                <a:latin typeface="+mj-lt"/>
              </a:rPr>
              <a:t>.</a:t>
            </a:r>
          </a:p>
          <a:p>
            <a:endParaRPr lang="en-US" sz="4000" dirty="0">
              <a:latin typeface="+mj-lt"/>
            </a:endParaRPr>
          </a:p>
          <a:p>
            <a:r>
              <a:rPr lang="en-US" sz="4000" dirty="0">
                <a:latin typeface="+mj-lt"/>
              </a:rPr>
              <a:t>O </a:t>
            </a:r>
            <a:r>
              <a:rPr lang="en-US" sz="4000" dirty="0" err="1">
                <a:latin typeface="+mj-lt"/>
              </a:rPr>
              <a:t>ddydd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i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ddydd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ei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hedd</a:t>
            </a:r>
            <a:r>
              <a:rPr lang="en-US" sz="4000" dirty="0">
                <a:latin typeface="+mj-lt"/>
              </a:rPr>
              <a:t> a </a:t>
            </a:r>
            <a:r>
              <a:rPr lang="en-US" sz="4000" dirty="0" err="1">
                <a:latin typeface="+mj-lt"/>
              </a:rPr>
              <a:t>ddaw</a:t>
            </a:r>
            <a:r>
              <a:rPr lang="en-US" sz="4000" dirty="0">
                <a:latin typeface="+mj-lt"/>
              </a:rPr>
              <a:t> </a:t>
            </a:r>
          </a:p>
          <a:p>
            <a:r>
              <a:rPr lang="en-US" sz="4000" dirty="0" err="1">
                <a:latin typeface="+mj-lt"/>
              </a:rPr>
              <a:t>fel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gwlith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ar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ddistaw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ddôl</a:t>
            </a:r>
            <a:r>
              <a:rPr lang="en-US" sz="4000" dirty="0">
                <a:latin typeface="+mj-lt"/>
              </a:rPr>
              <a:t>,</a:t>
            </a:r>
          </a:p>
          <a:p>
            <a:r>
              <a:rPr lang="en-US" sz="4000" dirty="0">
                <a:latin typeface="+mj-lt"/>
              </a:rPr>
              <a:t>a da y </a:t>
            </a:r>
            <a:r>
              <a:rPr lang="en-US" sz="4000" dirty="0" err="1" smtClean="0">
                <a:latin typeface="+mj-lt"/>
              </a:rPr>
              <a:t>gŵyr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ei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galon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ef</a:t>
            </a:r>
            <a:r>
              <a:rPr lang="en-US" sz="4000" dirty="0">
                <a:latin typeface="+mj-lt"/>
              </a:rPr>
              <a:t> </a:t>
            </a:r>
          </a:p>
          <a:p>
            <a:r>
              <a:rPr lang="en-US" sz="4000" dirty="0" err="1">
                <a:latin typeface="+mj-lt"/>
              </a:rPr>
              <a:t>fod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gorau'r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nef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yn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ôl</a:t>
            </a:r>
            <a:r>
              <a:rPr lang="en-US" sz="400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960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899592" y="370399"/>
            <a:ext cx="813690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err="1">
                <a:latin typeface="+mj-lt"/>
              </a:rPr>
              <a:t>Wel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gorfoledded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teulu'r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ffydd</a:t>
            </a:r>
            <a:endParaRPr lang="en-US" sz="4000" dirty="0">
              <a:latin typeface="+mj-lt"/>
            </a:endParaRPr>
          </a:p>
          <a:p>
            <a:r>
              <a:rPr lang="en-US" sz="4000" dirty="0" err="1">
                <a:latin typeface="+mj-lt"/>
              </a:rPr>
              <a:t>yn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llafar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iawn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eu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llef</a:t>
            </a:r>
            <a:r>
              <a:rPr lang="en-US" sz="4000" dirty="0">
                <a:latin typeface="+mj-lt"/>
              </a:rPr>
              <a:t>,</a:t>
            </a:r>
          </a:p>
          <a:p>
            <a:r>
              <a:rPr lang="en-US" sz="4000" dirty="0" err="1">
                <a:latin typeface="+mj-lt"/>
              </a:rPr>
              <a:t>cyhoedded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pawb</a:t>
            </a:r>
            <a:r>
              <a:rPr lang="en-US" sz="4000" dirty="0">
                <a:latin typeface="+mj-lt"/>
              </a:rPr>
              <a:t> o </a:t>
            </a:r>
            <a:r>
              <a:rPr lang="en-US" sz="4000" dirty="0" err="1">
                <a:latin typeface="+mj-lt"/>
              </a:rPr>
              <a:t>ddydd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i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ddydd</a:t>
            </a:r>
            <a:r>
              <a:rPr lang="en-US" sz="4000" dirty="0">
                <a:latin typeface="+mj-lt"/>
              </a:rPr>
              <a:t> </a:t>
            </a:r>
          </a:p>
          <a:p>
            <a:r>
              <a:rPr lang="en-US" sz="4000" dirty="0" err="1">
                <a:latin typeface="+mj-lt"/>
              </a:rPr>
              <a:t>ei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iachawdwriaeth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ef</a:t>
            </a:r>
            <a:r>
              <a:rPr lang="en-US" sz="4000" dirty="0" smtClean="0">
                <a:latin typeface="+mj-lt"/>
              </a:rPr>
              <a:t>.</a:t>
            </a:r>
            <a:endParaRPr lang="en-US" sz="4000" dirty="0">
              <a:latin typeface="+mj-lt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051720" y="3933056"/>
            <a:ext cx="5357813" cy="158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7273797" y="6505599"/>
            <a:ext cx="18623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dirty="0">
                <a:latin typeface="+mj-lt"/>
              </a:rPr>
              <a:t>J. T. JOB, 1867-1938</a:t>
            </a:r>
          </a:p>
        </p:txBody>
      </p:sp>
    </p:spTree>
    <p:extLst>
      <p:ext uri="{BB962C8B-B14F-4D97-AF65-F5344CB8AC3E}">
        <p14:creationId xmlns:p14="http://schemas.microsoft.com/office/powerpoint/2010/main" val="234465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obaith i gymru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1500</TotalTime>
  <Words>131</Words>
  <Application>Microsoft Office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</dc:creator>
  <cp:lastModifiedBy>G Jenkins</cp:lastModifiedBy>
  <cp:revision>571</cp:revision>
  <dcterms:modified xsi:type="dcterms:W3CDTF">2015-02-13T16:37:32Z</dcterms:modified>
</cp:coreProperties>
</file>